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Lst>
  <p:sldSz cy="6858000" cx="12192000"/>
  <p:notesSz cx="6805600" cy="9944100"/>
  <p:embeddedFontLst>
    <p:embeddedFont>
      <p:font typeface="Arial Black"/>
      <p:regular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2D200454-40CA-4A62-9FC3-DE9A4176ACB9}">
      <p15:notesGuideLst>
        <p15:guide id="1" orient="horz" pos="3133">
          <p15:clr>
            <a:srgbClr val="A4A3A4"/>
          </p15:clr>
        </p15:guide>
        <p15:guide id="2" pos="2144">
          <p15:clr>
            <a:srgbClr val="A4A3A4"/>
          </p15:clr>
        </p15:guide>
      </p15:notesGuideLst>
    </p:ext>
    <p:ext uri="GoogleSlidesCustomDataVersion2">
      <go:slidesCustomData xmlns:go="http://customooxmlschemas.google.com/" r:id="rId17" roundtripDataSignature="AMtx7miXhmU3BilarMxGIpEFb32waFzb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B0462A6-87A4-4FAA-A240-F3397012C064}">
  <a:tblStyle styleId="{8B0462A6-87A4-4FAA-A240-F3397012C064}"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6E5DE3CC-9291-4794-8A8A-8485D4776A91}" styleName="Table_1">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notesViewPr>
    <p:cSldViewPr snapToGrid="0">
      <p:cViewPr varScale="1">
        <p:scale>
          <a:sx n="100" d="100"/>
          <a:sy n="100" d="100"/>
        </p:scale>
        <p:origin x="0" y="0"/>
      </p:cViewPr>
      <p:guideLst>
        <p:guide pos="3133" orient="horz"/>
        <p:guide pos="2144"/>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font" Target="fonts/ArialBlack-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2" y="1"/>
            <a:ext cx="2949099" cy="497205"/>
          </a:xfrm>
          <a:prstGeom prst="rect">
            <a:avLst/>
          </a:prstGeom>
          <a:noFill/>
          <a:ln>
            <a:noFill/>
          </a:ln>
        </p:spPr>
        <p:txBody>
          <a:bodyPr anchorCtr="0" anchor="t" bIns="48200" lIns="96425" spcFirstLastPara="1" rIns="96425" wrap="square" tIns="48200">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54942" y="1"/>
            <a:ext cx="2949099" cy="497205"/>
          </a:xfrm>
          <a:prstGeom prst="rect">
            <a:avLst/>
          </a:prstGeom>
          <a:noFill/>
          <a:ln>
            <a:noFill/>
          </a:ln>
        </p:spPr>
        <p:txBody>
          <a:bodyPr anchorCtr="0" anchor="t" bIns="48200" lIns="96425" spcFirstLastPara="1" rIns="96425" wrap="square" tIns="48200">
            <a:noAutofit/>
          </a:bodyPr>
          <a:lstStyle>
            <a:lvl1pPr lvl="0" marR="0" rtl="0" algn="r">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2" y="9445170"/>
            <a:ext cx="2949099" cy="497205"/>
          </a:xfrm>
          <a:prstGeom prst="rect">
            <a:avLst/>
          </a:prstGeom>
          <a:noFill/>
          <a:ln>
            <a:noFill/>
          </a:ln>
        </p:spPr>
        <p:txBody>
          <a:bodyPr anchorCtr="0" anchor="b" bIns="48200" lIns="96425" spcFirstLastPara="1" rIns="96425" wrap="square" tIns="48200">
            <a:noAutofit/>
          </a:bodyPr>
          <a:lstStyle>
            <a:lvl1pPr lvl="0" marR="0" rtl="0" algn="l">
              <a:lnSpc>
                <a:spcPct val="100000"/>
              </a:lnSpc>
              <a:spcBef>
                <a:spcPts val="0"/>
              </a:spcBef>
              <a:spcAft>
                <a:spcPts val="0"/>
              </a:spcAft>
              <a:buClr>
                <a:srgbClr val="000000"/>
              </a:buClr>
              <a:buSzPts val="1400"/>
              <a:buFont typeface="Arial"/>
              <a:buNone/>
              <a:defRPr b="0" i="0" sz="1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fr-FR" sz="1300" u="none" cap="none" strike="noStrike">
                <a:solidFill>
                  <a:schemeClr val="dk1"/>
                </a:solidFill>
                <a:latin typeface="Calibri"/>
                <a:ea typeface="Calibri"/>
                <a:cs typeface="Calibri"/>
                <a:sym typeface="Calibri"/>
              </a:rPr>
              <a:t>‹#›</a:t>
            </a:fld>
            <a:endParaRPr b="0" i="0" sz="13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 name="Shape 26"/>
        <p:cNvGrpSpPr/>
        <p:nvPr/>
      </p:nvGrpSpPr>
      <p:grpSpPr>
        <a:xfrm>
          <a:off x="0" y="0"/>
          <a:ext cx="0" cy="0"/>
          <a:chOff x="0" y="0"/>
          <a:chExt cx="0" cy="0"/>
        </a:xfrm>
      </p:grpSpPr>
      <p:sp>
        <p:nvSpPr>
          <p:cNvPr id="27" name="Google Shape;27;p1: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 name="Google Shape;28;p1: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29" name="Google Shape;29;p1: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2: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 name="Google Shape;37;p2: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38" name="Google Shape;38;p2: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3: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 name="Google Shape;46;p3: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47" name="Google Shape;47;p3: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4: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 name="Google Shape;56;p4: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57" name="Google Shape;57;p4: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solidFill>
                  <a:srgbClr val="000000"/>
                </a:solidFill>
                <a:latin typeface="Calibri"/>
                <a:ea typeface="Calibri"/>
                <a:cs typeface="Calibri"/>
                <a:sym typeface="Calibri"/>
              </a:rPr>
              <a:t>‹#›</a:t>
            </a:fld>
            <a:endParaRPr>
              <a:solidFill>
                <a:srgbClr val="000000"/>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90319a66b0_0_2:notes"/>
          <p:cNvSpPr/>
          <p:nvPr>
            <p:ph idx="2" type="sldImg"/>
          </p:nvPr>
        </p:nvSpPr>
        <p:spPr>
          <a:xfrm>
            <a:off x="87313" y="746125"/>
            <a:ext cx="6630900" cy="37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5" name="Google Shape;65;g390319a66b0_0_2:notes"/>
          <p:cNvSpPr txBox="1"/>
          <p:nvPr>
            <p:ph idx="1" type="body"/>
          </p:nvPr>
        </p:nvSpPr>
        <p:spPr>
          <a:xfrm>
            <a:off x="680562" y="4723448"/>
            <a:ext cx="5444400" cy="4474800"/>
          </a:xfrm>
          <a:prstGeom prst="rect">
            <a:avLst/>
          </a:prstGeom>
          <a:noFill/>
          <a:ln>
            <a:noFill/>
          </a:ln>
        </p:spPr>
        <p:txBody>
          <a:bodyPr anchorCtr="0" anchor="t" bIns="48200" lIns="96425" spcFirstLastPara="1" rIns="96425" wrap="square" tIns="48200">
            <a:noAutofit/>
          </a:bodyPr>
          <a:lstStyle/>
          <a:p>
            <a:pPr indent="0" lvl="0" marL="0" rtl="0" algn="l">
              <a:lnSpc>
                <a:spcPct val="100000"/>
              </a:lnSpc>
              <a:spcBef>
                <a:spcPts val="0"/>
              </a:spcBef>
              <a:spcAft>
                <a:spcPts val="0"/>
              </a:spcAft>
              <a:buSzPts val="1400"/>
              <a:buNone/>
            </a:pPr>
            <a:r>
              <a:t/>
            </a:r>
            <a:endParaRPr/>
          </a:p>
        </p:txBody>
      </p:sp>
      <p:sp>
        <p:nvSpPr>
          <p:cNvPr id="66" name="Google Shape;66;g390319a66b0_0_2:notes"/>
          <p:cNvSpPr txBox="1"/>
          <p:nvPr>
            <p:ph idx="12" type="sldNum"/>
          </p:nvPr>
        </p:nvSpPr>
        <p:spPr>
          <a:xfrm>
            <a:off x="3854942" y="9445170"/>
            <a:ext cx="2949000" cy="497100"/>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solidFill>
                  <a:srgbClr val="000000"/>
                </a:solidFill>
                <a:latin typeface="Calibri"/>
                <a:ea typeface="Calibri"/>
                <a:cs typeface="Calibri"/>
                <a:sym typeface="Calibri"/>
              </a:rPr>
              <a:t>‹#›</a:t>
            </a:fld>
            <a:endParaRPr>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g390319a66b0_0_10:notes"/>
          <p:cNvSpPr/>
          <p:nvPr>
            <p:ph idx="2" type="sldImg"/>
          </p:nvPr>
        </p:nvSpPr>
        <p:spPr>
          <a:xfrm>
            <a:off x="87313" y="746125"/>
            <a:ext cx="6630900" cy="37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74" name="Google Shape;74;g390319a66b0_0_10:notes"/>
          <p:cNvSpPr txBox="1"/>
          <p:nvPr>
            <p:ph idx="1" type="body"/>
          </p:nvPr>
        </p:nvSpPr>
        <p:spPr>
          <a:xfrm>
            <a:off x="680562" y="4723448"/>
            <a:ext cx="5444400" cy="4474800"/>
          </a:xfrm>
          <a:prstGeom prst="rect">
            <a:avLst/>
          </a:prstGeom>
          <a:noFill/>
          <a:ln>
            <a:noFill/>
          </a:ln>
        </p:spPr>
        <p:txBody>
          <a:bodyPr anchorCtr="0" anchor="t" bIns="48200" lIns="96425" spcFirstLastPara="1" rIns="96425" wrap="square" tIns="48200">
            <a:noAutofit/>
          </a:bodyPr>
          <a:lstStyle/>
          <a:p>
            <a:pPr indent="0" lvl="0" marL="0" rtl="0" algn="l">
              <a:lnSpc>
                <a:spcPct val="100000"/>
              </a:lnSpc>
              <a:spcBef>
                <a:spcPts val="0"/>
              </a:spcBef>
              <a:spcAft>
                <a:spcPts val="0"/>
              </a:spcAft>
              <a:buSzPts val="1400"/>
              <a:buNone/>
            </a:pPr>
            <a:r>
              <a:t/>
            </a:r>
            <a:endParaRPr/>
          </a:p>
        </p:txBody>
      </p:sp>
      <p:sp>
        <p:nvSpPr>
          <p:cNvPr id="75" name="Google Shape;75;g390319a66b0_0_10:notes"/>
          <p:cNvSpPr txBox="1"/>
          <p:nvPr>
            <p:ph idx="12" type="sldNum"/>
          </p:nvPr>
        </p:nvSpPr>
        <p:spPr>
          <a:xfrm>
            <a:off x="3854942" y="9445170"/>
            <a:ext cx="2949000" cy="497100"/>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solidFill>
                  <a:srgbClr val="000000"/>
                </a:solidFill>
                <a:latin typeface="Calibri"/>
                <a:ea typeface="Calibri"/>
                <a:cs typeface="Calibri"/>
                <a:sym typeface="Calibri"/>
              </a:rPr>
              <a:t>‹#›</a:t>
            </a:fld>
            <a:endParaRPr>
              <a:solidFill>
                <a:srgbClr val="000000"/>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6: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 name="Google Shape;83;p6: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84" name="Google Shape;84;p6: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solidFill>
                  <a:srgbClr val="000000"/>
                </a:solidFill>
                <a:latin typeface="Calibri"/>
                <a:ea typeface="Calibri"/>
                <a:cs typeface="Calibri"/>
                <a:sym typeface="Calibri"/>
              </a:rPr>
              <a:t>‹#›</a:t>
            </a:fld>
            <a:endParaRPr>
              <a:solidFill>
                <a:srgbClr val="000000"/>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7: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Autofit/>
          </a:bodyPr>
          <a:lstStyle/>
          <a:p>
            <a:pPr indent="0" lvl="0" marL="0" rtl="0" algn="l">
              <a:lnSpc>
                <a:spcPct val="100000"/>
              </a:lnSpc>
              <a:spcBef>
                <a:spcPts val="0"/>
              </a:spcBef>
              <a:spcAft>
                <a:spcPts val="0"/>
              </a:spcAft>
              <a:buSzPts val="1400"/>
              <a:buNone/>
            </a:pPr>
            <a:r>
              <a:t/>
            </a:r>
            <a:endParaRPr/>
          </a:p>
        </p:txBody>
      </p:sp>
      <p:sp>
        <p:nvSpPr>
          <p:cNvPr id="92" name="Google Shape;92;p7: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11:notes"/>
          <p:cNvSpPr/>
          <p:nvPr>
            <p:ph idx="2" type="sldImg"/>
          </p:nvPr>
        </p:nvSpPr>
        <p:spPr>
          <a:xfrm>
            <a:off x="87313" y="746125"/>
            <a:ext cx="6630987" cy="3729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0" name="Google Shape;100;p11:notes"/>
          <p:cNvSpPr txBox="1"/>
          <p:nvPr>
            <p:ph idx="1" type="body"/>
          </p:nvPr>
        </p:nvSpPr>
        <p:spPr>
          <a:xfrm>
            <a:off x="680562" y="4723448"/>
            <a:ext cx="5444490" cy="4474845"/>
          </a:xfrm>
          <a:prstGeom prst="rect">
            <a:avLst/>
          </a:prstGeom>
          <a:noFill/>
          <a:ln>
            <a:noFill/>
          </a:ln>
        </p:spPr>
        <p:txBody>
          <a:bodyPr anchorCtr="0" anchor="t" bIns="48200" lIns="96425" spcFirstLastPara="1" rIns="96425" wrap="square" tIns="48200">
            <a:normAutofit/>
          </a:bodyPr>
          <a:lstStyle/>
          <a:p>
            <a:pPr indent="0" lvl="0" marL="0" rtl="0" algn="l">
              <a:lnSpc>
                <a:spcPct val="100000"/>
              </a:lnSpc>
              <a:spcBef>
                <a:spcPts val="0"/>
              </a:spcBef>
              <a:spcAft>
                <a:spcPts val="0"/>
              </a:spcAft>
              <a:buSzPts val="1400"/>
              <a:buNone/>
            </a:pPr>
            <a:r>
              <a:t/>
            </a:r>
            <a:endParaRPr/>
          </a:p>
        </p:txBody>
      </p:sp>
      <p:sp>
        <p:nvSpPr>
          <p:cNvPr id="101" name="Google Shape;101;p11:notes"/>
          <p:cNvSpPr txBox="1"/>
          <p:nvPr>
            <p:ph idx="12" type="sldNum"/>
          </p:nvPr>
        </p:nvSpPr>
        <p:spPr>
          <a:xfrm>
            <a:off x="3854942" y="9445170"/>
            <a:ext cx="2949099" cy="497205"/>
          </a:xfrm>
          <a:prstGeom prst="rect">
            <a:avLst/>
          </a:prstGeom>
          <a:noFill/>
          <a:ln>
            <a:noFill/>
          </a:ln>
        </p:spPr>
        <p:txBody>
          <a:bodyPr anchorCtr="0" anchor="b" bIns="48200" lIns="96425" spcFirstLastPara="1" rIns="96425" wrap="square" tIns="48200">
            <a:noAutofit/>
          </a:bodyPr>
          <a:lstStyle/>
          <a:p>
            <a:pPr indent="0" lvl="0" marL="0" rtl="0" algn="r">
              <a:lnSpc>
                <a:spcPct val="100000"/>
              </a:lnSpc>
              <a:spcBef>
                <a:spcPts val="0"/>
              </a:spcBef>
              <a:spcAft>
                <a:spcPts val="0"/>
              </a:spcAft>
              <a:buSzPts val="1400"/>
              <a:buNone/>
            </a:pPr>
            <a:fld id="{00000000-1234-1234-1234-123412341234}" type="slidenum">
              <a:rPr lang="fr-FR">
                <a:solidFill>
                  <a:srgbClr val="000000"/>
                </a:solidFill>
                <a:latin typeface="Calibri"/>
                <a:ea typeface="Calibri"/>
                <a:cs typeface="Calibri"/>
                <a:sym typeface="Calibri"/>
              </a:rPr>
              <a:t>‹#›</a:t>
            </a:fld>
            <a:endParaRPr>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uverture">
  <p:cSld name="Couverture">
    <p:spTree>
      <p:nvGrpSpPr>
        <p:cNvPr id="15" name="Shape 15"/>
        <p:cNvGrpSpPr/>
        <p:nvPr/>
      </p:nvGrpSpPr>
      <p:grpSpPr>
        <a:xfrm>
          <a:off x="0" y="0"/>
          <a:ext cx="0" cy="0"/>
          <a:chOff x="0" y="0"/>
          <a:chExt cx="0" cy="0"/>
        </a:xfrm>
      </p:grpSpPr>
      <p:sp>
        <p:nvSpPr>
          <p:cNvPr id="16" name="Google Shape;16;p13"/>
          <p:cNvSpPr txBox="1"/>
          <p:nvPr>
            <p:ph type="title"/>
          </p:nvPr>
        </p:nvSpPr>
        <p:spPr>
          <a:xfrm>
            <a:off x="956998" y="1484784"/>
            <a:ext cx="10515600" cy="1757611"/>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000"/>
              <a:buFont typeface="Calibri"/>
              <a:buNone/>
              <a:defRPr b="1" i="0" sz="40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7" name="Google Shape;17;p13"/>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
        <p:nvSpPr>
          <p:cNvPr id="18" name="Google Shape;18;p13"/>
          <p:cNvSpPr txBox="1"/>
          <p:nvPr>
            <p:ph idx="1" type="body"/>
          </p:nvPr>
        </p:nvSpPr>
        <p:spPr>
          <a:xfrm>
            <a:off x="957263" y="3788692"/>
            <a:ext cx="10515600" cy="2160588"/>
          </a:xfrm>
          <a:prstGeom prst="rect">
            <a:avLst/>
          </a:prstGeom>
          <a:noFill/>
          <a:ln>
            <a:noFill/>
          </a:ln>
        </p:spPr>
        <p:txBody>
          <a:bodyPr anchorCtr="0" anchor="ctr" bIns="45700" lIns="91425" spcFirstLastPara="1" rIns="91425" wrap="square" tIns="45700">
            <a:noAutofit/>
          </a:bodyPr>
          <a:lstStyle>
            <a:lvl1pPr indent="-228600" lvl="0" marL="457200" marR="0" rtl="0" algn="ctr">
              <a:lnSpc>
                <a:spcPct val="100000"/>
              </a:lnSpc>
              <a:spcBef>
                <a:spcPts val="640"/>
              </a:spcBef>
              <a:spcAft>
                <a:spcPts val="0"/>
              </a:spcAft>
              <a:buClr>
                <a:srgbClr val="0070C0"/>
              </a:buClr>
              <a:buSzPts val="3200"/>
              <a:buFont typeface="Arial"/>
              <a:buNone/>
              <a:defRPr b="1" i="0" sz="3200" u="none" cap="none" strike="noStrike">
                <a:solidFill>
                  <a:srgbClr val="0070C0"/>
                </a:solidFill>
                <a:latin typeface="Calibri"/>
                <a:ea typeface="Calibri"/>
                <a:cs typeface="Calibri"/>
                <a:sym typeface="Calibri"/>
              </a:defRPr>
            </a:lvl1pPr>
            <a:lvl2pPr indent="-228600" lvl="1" marL="914400" marR="0" rtl="0" algn="ctr">
              <a:lnSpc>
                <a:spcPct val="100000"/>
              </a:lnSpc>
              <a:spcBef>
                <a:spcPts val="640"/>
              </a:spcBef>
              <a:spcAft>
                <a:spcPts val="0"/>
              </a:spcAft>
              <a:buClr>
                <a:srgbClr val="0070C0"/>
              </a:buClr>
              <a:buSzPts val="3200"/>
              <a:buFont typeface="Arial"/>
              <a:buNone/>
              <a:defRPr b="1" i="0" sz="3200" u="none" cap="none" strike="noStrike">
                <a:solidFill>
                  <a:srgbClr val="0070C0"/>
                </a:solidFill>
                <a:latin typeface="Calibri"/>
                <a:ea typeface="Calibri"/>
                <a:cs typeface="Calibri"/>
                <a:sym typeface="Calibri"/>
              </a:defRPr>
            </a:lvl2pPr>
            <a:lvl3pPr indent="-228600" lvl="2" marL="1371600" marR="0" rtl="0" algn="ctr">
              <a:lnSpc>
                <a:spcPct val="100000"/>
              </a:lnSpc>
              <a:spcBef>
                <a:spcPts val="640"/>
              </a:spcBef>
              <a:spcAft>
                <a:spcPts val="0"/>
              </a:spcAft>
              <a:buClr>
                <a:srgbClr val="0070C0"/>
              </a:buClr>
              <a:buSzPts val="3200"/>
              <a:buFont typeface="Arial"/>
              <a:buNone/>
              <a:defRPr b="1" i="0" sz="3200" u="none" cap="none" strike="noStrike">
                <a:solidFill>
                  <a:srgbClr val="0070C0"/>
                </a:solidFill>
                <a:latin typeface="Calibri"/>
                <a:ea typeface="Calibri"/>
                <a:cs typeface="Calibri"/>
                <a:sym typeface="Calibri"/>
              </a:defRPr>
            </a:lvl3pPr>
            <a:lvl4pPr indent="-228600" lvl="3" marL="1828800" marR="0" rtl="0" algn="ctr">
              <a:lnSpc>
                <a:spcPct val="100000"/>
              </a:lnSpc>
              <a:spcBef>
                <a:spcPts val="640"/>
              </a:spcBef>
              <a:spcAft>
                <a:spcPts val="0"/>
              </a:spcAft>
              <a:buClr>
                <a:srgbClr val="0070C0"/>
              </a:buClr>
              <a:buSzPts val="3200"/>
              <a:buFont typeface="Arial"/>
              <a:buNone/>
              <a:defRPr b="1" i="0" sz="3200" u="none" cap="none" strike="noStrike">
                <a:solidFill>
                  <a:srgbClr val="0070C0"/>
                </a:solidFill>
                <a:latin typeface="Calibri"/>
                <a:ea typeface="Calibri"/>
                <a:cs typeface="Calibri"/>
                <a:sym typeface="Calibri"/>
              </a:defRPr>
            </a:lvl4pPr>
            <a:lvl5pPr indent="-228600" lvl="4" marL="2286000" marR="0" rtl="0" algn="ctr">
              <a:lnSpc>
                <a:spcPct val="100000"/>
              </a:lnSpc>
              <a:spcBef>
                <a:spcPts val="640"/>
              </a:spcBef>
              <a:spcAft>
                <a:spcPts val="0"/>
              </a:spcAft>
              <a:buClr>
                <a:srgbClr val="0070C0"/>
              </a:buClr>
              <a:buSzPts val="3200"/>
              <a:buFont typeface="Arial"/>
              <a:buNone/>
              <a:defRPr b="1" i="0" sz="3200" u="none" cap="none" strike="noStrike">
                <a:solidFill>
                  <a:srgbClr val="0070C0"/>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9" name="Google Shape;19;p13"/>
          <p:cNvSpPr txBox="1"/>
          <p:nvPr>
            <p:ph idx="11" type="ftr"/>
          </p:nvPr>
        </p:nvSpPr>
        <p:spPr>
          <a:xfrm>
            <a:off x="1775520" y="6443968"/>
            <a:ext cx="8496944" cy="277507"/>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20" name="Shape 20"/>
        <p:cNvGrpSpPr/>
        <p:nvPr/>
      </p:nvGrpSpPr>
      <p:grpSpPr>
        <a:xfrm>
          <a:off x="0" y="0"/>
          <a:ext cx="0" cy="0"/>
          <a:chOff x="0" y="0"/>
          <a:chExt cx="0" cy="0"/>
        </a:xfrm>
      </p:grpSpPr>
      <p:sp>
        <p:nvSpPr>
          <p:cNvPr id="21" name="Google Shape;21;p14"/>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chemeClr val="dk2"/>
              </a:buClr>
              <a:buSzPts val="2800"/>
              <a:buFont typeface="Calibri"/>
              <a:buNone/>
              <a:defRPr b="1" i="0" sz="2800" u="none" cap="none" strike="noStrike">
                <a:solidFill>
                  <a:schemeClr val="dk2"/>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2" name="Google Shape;22;p14"/>
          <p:cNvSpPr txBox="1"/>
          <p:nvPr>
            <p:ph idx="1" type="body"/>
          </p:nvPr>
        </p:nvSpPr>
        <p:spPr>
          <a:xfrm>
            <a:off x="503696" y="1124744"/>
            <a:ext cx="11040000" cy="4896544"/>
          </a:xfrm>
          <a:prstGeom prst="rect">
            <a:avLst/>
          </a:prstGeom>
          <a:noFill/>
          <a:ln>
            <a:noFill/>
          </a:ln>
        </p:spPr>
        <p:txBody>
          <a:bodyPr anchorCtr="0" anchor="t" bIns="45700" lIns="91425" spcFirstLastPara="1" rIns="91425" wrap="square" tIns="45700">
            <a:noAutofit/>
          </a:bodyPr>
          <a:lstStyle>
            <a:lvl1pPr indent="-381000" lvl="0" marL="457200" marR="0" rtl="0" algn="l">
              <a:lnSpc>
                <a:spcPct val="100000"/>
              </a:lnSpc>
              <a:spcBef>
                <a:spcPts val="480"/>
              </a:spcBef>
              <a:spcAft>
                <a:spcPts val="0"/>
              </a:spcAft>
              <a:buClr>
                <a:schemeClr val="dk2"/>
              </a:buClr>
              <a:buSzPts val="2400"/>
              <a:buFont typeface="Arial"/>
              <a:buChar char="•"/>
              <a:defRPr b="1" i="0" sz="2400" u="none" cap="none" strike="noStrike">
                <a:solidFill>
                  <a:schemeClr val="dk2"/>
                </a:solidFill>
                <a:latin typeface="Calibri"/>
                <a:ea typeface="Calibri"/>
                <a:cs typeface="Calibri"/>
                <a:sym typeface="Calibri"/>
              </a:defRPr>
            </a:lvl1pPr>
            <a:lvl2pPr indent="-355600" lvl="1" marL="914400" marR="0" rtl="0" algn="l">
              <a:lnSpc>
                <a:spcPct val="100000"/>
              </a:lnSpc>
              <a:spcBef>
                <a:spcPts val="400"/>
              </a:spcBef>
              <a:spcAft>
                <a:spcPts val="0"/>
              </a:spcAft>
              <a:buClr>
                <a:schemeClr val="dk1"/>
              </a:buClr>
              <a:buSzPts val="2000"/>
              <a:buFont typeface="Noto Sans Symbols"/>
              <a:buChar char="▪"/>
              <a:defRPr b="0" i="0" sz="2000" u="none" cap="none" strike="noStrike">
                <a:solidFill>
                  <a:schemeClr val="dk1"/>
                </a:solidFill>
                <a:latin typeface="Calibri"/>
                <a:ea typeface="Calibri"/>
                <a:cs typeface="Calibri"/>
                <a:sym typeface="Calibri"/>
              </a:defRPr>
            </a:lvl2pPr>
            <a:lvl3pPr indent="-355600" lvl="2" marL="1371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3" name="Google Shape;23;p14"/>
          <p:cNvSpPr txBox="1"/>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chemeClr val="lt1"/>
              </a:buClr>
              <a:buSzPts val="1800"/>
              <a:buFont typeface="Calibri"/>
              <a:buNone/>
            </a:pPr>
            <a:fld id="{00000000-1234-1234-1234-123412341234}" type="slidenum">
              <a:rPr b="0" i="0" lang="fr-FR" sz="1800" u="none" cap="none" strike="noStrike">
                <a:solidFill>
                  <a:schemeClr val="lt1"/>
                </a:solidFill>
                <a:latin typeface="Calibri"/>
                <a:ea typeface="Calibri"/>
                <a:cs typeface="Calibri"/>
                <a:sym typeface="Calibri"/>
              </a:rPr>
              <a:t>‹#›</a:t>
            </a:fld>
            <a:endParaRPr b="0" i="0" sz="1800" u="none" cap="none" strike="noStrike">
              <a:solidFill>
                <a:schemeClr val="lt1"/>
              </a:solidFill>
              <a:latin typeface="Calibri"/>
              <a:ea typeface="Calibri"/>
              <a:cs typeface="Calibri"/>
              <a:sym typeface="Calibri"/>
            </a:endParaRPr>
          </a:p>
        </p:txBody>
      </p:sp>
      <p:sp>
        <p:nvSpPr>
          <p:cNvPr id="24" name="Google Shape;24;p14"/>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sz="1200">
                <a:solidFill>
                  <a:schemeClr val="lt1"/>
                </a:solidFill>
                <a:latin typeface="Arial Black"/>
                <a:ea typeface="Arial Black"/>
                <a:cs typeface="Arial Black"/>
                <a:sym typeface="Arial Blac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4"/>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2"/>
          <p:cNvSpPr/>
          <p:nvPr/>
        </p:nvSpPr>
        <p:spPr>
          <a:xfrm>
            <a:off x="1775520" y="6444000"/>
            <a:ext cx="9793088" cy="288000"/>
          </a:xfrm>
          <a:prstGeom prst="rect">
            <a:avLst/>
          </a:prstGeom>
          <a:solidFill>
            <a:schemeClr val="dk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descr="fd_entete.wmf" id="11" name="Google Shape;11;p12"/>
          <p:cNvPicPr preferRelativeResize="0"/>
          <p:nvPr/>
        </p:nvPicPr>
        <p:blipFill rotWithShape="1">
          <a:blip r:embed="rId1">
            <a:alphaModFix/>
          </a:blip>
          <a:srcRect b="25494" l="5924" r="2885" t="70571"/>
          <a:stretch/>
        </p:blipFill>
        <p:spPr>
          <a:xfrm>
            <a:off x="1775520" y="6444000"/>
            <a:ext cx="8928992" cy="288032"/>
          </a:xfrm>
          <a:prstGeom prst="rect">
            <a:avLst/>
          </a:prstGeom>
          <a:noFill/>
          <a:ln>
            <a:noFill/>
          </a:ln>
        </p:spPr>
      </p:pic>
      <p:sp>
        <p:nvSpPr>
          <p:cNvPr id="12" name="Google Shape;12;p12"/>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800"/>
              <a:buFont typeface="Arial"/>
              <a:buNone/>
              <a:defRPr b="0" i="0" sz="18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pic>
        <p:nvPicPr>
          <p:cNvPr id="13" name="Google Shape;13;p12"/>
          <p:cNvPicPr preferRelativeResize="0"/>
          <p:nvPr/>
        </p:nvPicPr>
        <p:blipFill rotWithShape="1">
          <a:blip r:embed="rId2">
            <a:alphaModFix/>
          </a:blip>
          <a:srcRect b="0" l="0" r="0" t="0"/>
          <a:stretch/>
        </p:blipFill>
        <p:spPr>
          <a:xfrm>
            <a:off x="263352" y="6112229"/>
            <a:ext cx="1086720" cy="663542"/>
          </a:xfrm>
          <a:prstGeom prst="rect">
            <a:avLst/>
          </a:prstGeom>
          <a:noFill/>
          <a:ln>
            <a:noFill/>
          </a:ln>
        </p:spPr>
      </p:pic>
      <p:sp>
        <p:nvSpPr>
          <p:cNvPr id="14" name="Google Shape;14;p12"/>
          <p:cNvSpPr txBox="1"/>
          <p:nvPr>
            <p:ph idx="11" type="ftr"/>
          </p:nvPr>
        </p:nvSpPr>
        <p:spPr>
          <a:xfrm>
            <a:off x="1775520" y="6443968"/>
            <a:ext cx="8496944" cy="277507"/>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0" sz="1200" u="none" cap="none" strike="noStrike">
                <a:solidFill>
                  <a:schemeClr val="lt1"/>
                </a:solidFill>
                <a:latin typeface="Arial Black"/>
                <a:ea typeface="Arial Black"/>
                <a:cs typeface="Arial Black"/>
                <a:sym typeface="Arial Black"/>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easa.europa.eu/en/newsroom-and-events/events/easa-part-21-workshop-and-certification-conference-2026" TargetMode="External"/><Relationship Id="rId4" Type="http://schemas.openxmlformats.org/officeDocument/2006/relationships/hyperlink" Target="https://www.easa.europa.eu/en/downloads/142645/en" TargetMode="External"/><Relationship Id="rId5" Type="http://schemas.openxmlformats.org/officeDocument/2006/relationships/hyperlink" Target="https://www.easa.europa.eu/en/downloads/142646/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doo.net/event/206125/order"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 name="Shape 30"/>
        <p:cNvGrpSpPr/>
        <p:nvPr/>
      </p:nvGrpSpPr>
      <p:grpSpPr>
        <a:xfrm>
          <a:off x="0" y="0"/>
          <a:ext cx="0" cy="0"/>
          <a:chOff x="0" y="0"/>
          <a:chExt cx="0" cy="0"/>
        </a:xfrm>
      </p:grpSpPr>
      <p:sp>
        <p:nvSpPr>
          <p:cNvPr id="31" name="Google Shape;31;p1"/>
          <p:cNvSpPr txBox="1"/>
          <p:nvPr>
            <p:ph type="title"/>
          </p:nvPr>
        </p:nvSpPr>
        <p:spPr>
          <a:xfrm>
            <a:off x="956998" y="2175445"/>
            <a:ext cx="10515600" cy="1757611"/>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Calibri"/>
              <a:buNone/>
            </a:pPr>
            <a:r>
              <a:rPr lang="fr-FR"/>
              <a:t> AG.007 Meeting 5</a:t>
            </a:r>
            <a:endParaRPr/>
          </a:p>
        </p:txBody>
      </p:sp>
      <p:sp>
        <p:nvSpPr>
          <p:cNvPr id="32" name="Google Shape;32;p1"/>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rtl="0" algn="r">
              <a:lnSpc>
                <a:spcPct val="100000"/>
              </a:lnSpc>
              <a:spcBef>
                <a:spcPts val="0"/>
              </a:spcBef>
              <a:spcAft>
                <a:spcPts val="0"/>
              </a:spcAft>
              <a:buSzPts val="1800"/>
              <a:buNone/>
            </a:pPr>
            <a:fld id="{00000000-1234-1234-1234-123412341234}" type="slidenum">
              <a:rPr lang="fr-FR"/>
              <a:t>‹#›</a:t>
            </a:fld>
            <a:endParaRPr/>
          </a:p>
        </p:txBody>
      </p:sp>
      <p:sp>
        <p:nvSpPr>
          <p:cNvPr id="33" name="Google Shape;33;p1"/>
          <p:cNvSpPr txBox="1"/>
          <p:nvPr>
            <p:ph idx="1" type="body"/>
          </p:nvPr>
        </p:nvSpPr>
        <p:spPr>
          <a:xfrm>
            <a:off x="957263" y="3933056"/>
            <a:ext cx="10515600" cy="2016224"/>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0070C0"/>
              </a:buClr>
              <a:buSzPts val="2800"/>
              <a:buNone/>
            </a:pPr>
            <a:r>
              <a:t/>
            </a:r>
            <a:endParaRPr sz="2800"/>
          </a:p>
          <a:p>
            <a:pPr indent="0" lvl="0" marL="0" rtl="0" algn="ctr">
              <a:lnSpc>
                <a:spcPct val="100000"/>
              </a:lnSpc>
              <a:spcBef>
                <a:spcPts val="480"/>
              </a:spcBef>
              <a:spcAft>
                <a:spcPts val="0"/>
              </a:spcAft>
              <a:buClr>
                <a:srgbClr val="0070C0"/>
              </a:buClr>
              <a:buSzPts val="2400"/>
              <a:buNone/>
            </a:pPr>
            <a:r>
              <a:rPr lang="fr-FR" sz="2400"/>
              <a:t>03 February</a:t>
            </a:r>
            <a:r>
              <a:rPr lang="fr-FR" sz="2400"/>
              <a:t> 2026</a:t>
            </a:r>
            <a:endParaRPr/>
          </a:p>
        </p:txBody>
      </p:sp>
      <p:sp>
        <p:nvSpPr>
          <p:cNvPr id="34" name="Google Shape;34;p1"/>
          <p:cNvSpPr txBox="1"/>
          <p:nvPr>
            <p:ph idx="11" type="ftr"/>
          </p:nvPr>
        </p:nvSpPr>
        <p:spPr>
          <a:xfrm>
            <a:off x="1775520" y="6443968"/>
            <a:ext cx="8496944" cy="277507"/>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fr-FR"/>
              <a:t>AG.007</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 name="Shape 39"/>
        <p:cNvGrpSpPr/>
        <p:nvPr/>
      </p:nvGrpSpPr>
      <p:grpSpPr>
        <a:xfrm>
          <a:off x="0" y="0"/>
          <a:ext cx="0" cy="0"/>
          <a:chOff x="0" y="0"/>
          <a:chExt cx="0" cy="0"/>
        </a:xfrm>
      </p:grpSpPr>
      <p:sp>
        <p:nvSpPr>
          <p:cNvPr id="40" name="Google Shape;40;p2"/>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Agenda</a:t>
            </a:r>
            <a:endParaRPr/>
          </a:p>
        </p:txBody>
      </p:sp>
      <p:sp>
        <p:nvSpPr>
          <p:cNvPr id="41" name="Google Shape;41;p2"/>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fr-FR"/>
              <a:t>AG.007</a:t>
            </a:r>
            <a:endParaRPr/>
          </a:p>
        </p:txBody>
      </p:sp>
      <p:sp>
        <p:nvSpPr>
          <p:cNvPr id="42" name="Google Shape;42;p2"/>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rtl="0" algn="r">
              <a:lnSpc>
                <a:spcPct val="100000"/>
              </a:lnSpc>
              <a:spcBef>
                <a:spcPts val="0"/>
              </a:spcBef>
              <a:spcAft>
                <a:spcPts val="0"/>
              </a:spcAft>
              <a:buSzPts val="1800"/>
              <a:buNone/>
            </a:pPr>
            <a:fld id="{00000000-1234-1234-1234-123412341234}" type="slidenum">
              <a:rPr lang="fr-FR"/>
              <a:t>‹#›</a:t>
            </a:fld>
            <a:endParaRPr/>
          </a:p>
        </p:txBody>
      </p:sp>
      <p:graphicFrame>
        <p:nvGraphicFramePr>
          <p:cNvPr id="43" name="Google Shape;43;p2"/>
          <p:cNvGraphicFramePr/>
          <p:nvPr/>
        </p:nvGraphicFramePr>
        <p:xfrm>
          <a:off x="2838450" y="1052713"/>
          <a:ext cx="3000000" cy="3000000"/>
        </p:xfrm>
        <a:graphic>
          <a:graphicData uri="http://schemas.openxmlformats.org/drawingml/2006/table">
            <a:tbl>
              <a:tblPr>
                <a:noFill/>
                <a:tableStyleId>{8B0462A6-87A4-4FAA-A240-F3397012C064}</a:tableStyleId>
              </a:tblPr>
              <a:tblGrid>
                <a:gridCol w="1714500"/>
                <a:gridCol w="1714500"/>
                <a:gridCol w="1714500"/>
                <a:gridCol w="1714500"/>
              </a:tblGrid>
              <a:tr h="12700">
                <a:tc>
                  <a:txBody>
                    <a:bodyPr/>
                    <a:lstStyle/>
                    <a:p>
                      <a:pPr indent="0" lvl="0" marL="0" rtl="0" algn="l">
                        <a:spcBef>
                          <a:spcPts val="0"/>
                        </a:spcBef>
                        <a:spcAft>
                          <a:spcPts val="0"/>
                        </a:spcAft>
                        <a:buNone/>
                      </a:pPr>
                      <a:r>
                        <a:rPr b="1" lang="fr-FR" sz="1100">
                          <a:latin typeface="Calibri"/>
                          <a:ea typeface="Calibri"/>
                          <a:cs typeface="Calibri"/>
                          <a:sym typeface="Calibri"/>
                        </a:rPr>
                        <a:t>Topic</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b="1" lang="fr-FR" sz="1100">
                          <a:latin typeface="Calibri"/>
                          <a:ea typeface="Calibri"/>
                          <a:cs typeface="Calibri"/>
                          <a:sym typeface="Calibri"/>
                        </a:rPr>
                        <a:t>Description </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b="1" lang="fr-FR" sz="1100">
                          <a:latin typeface="Calibri"/>
                          <a:ea typeface="Calibri"/>
                          <a:cs typeface="Calibri"/>
                          <a:sym typeface="Calibri"/>
                        </a:rPr>
                        <a:t>Lead</a:t>
                      </a:r>
                      <a:endParaRPr b="1"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b="1"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AG.007 membership and leadership</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Provide the members with the latest information on the recent changes in membership - Address the leadership definition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Stéphane Flori</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New EASA RMT.0766</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Status on the new RMT.0766 call for participation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Stéphane Flori</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New 21.A.91 paragraph on environmental protection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Share understanding on the new 21.A.91 on environmental protection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Camille Bentz</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Status on the WPIs 044 &amp; 045</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Feedback on the activities of the Work Program Items</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Alexis Kroujkov</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EASA Part 21 Workshop and Certification Conference 2026</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Information on the EASA Part 21 Workshop and Certification Conference 10 March 2026</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Stéphane Flori</a:t>
                      </a:r>
                      <a:endParaRPr sz="1100">
                        <a:latin typeface="Calibri"/>
                        <a:ea typeface="Calibri"/>
                        <a:cs typeface="Calibri"/>
                        <a:sym typeface="Calibri"/>
                      </a:endParaRPr>
                    </a:p>
                    <a:p>
                      <a:pPr indent="0" lvl="0" marL="0" rtl="0" algn="l">
                        <a:spcBef>
                          <a:spcPts val="0"/>
                        </a:spcBef>
                        <a:spcAft>
                          <a:spcPts val="0"/>
                        </a:spcAft>
                        <a:buNone/>
                      </a:pPr>
                      <a:r>
                        <a:rPr lang="fr-FR" sz="1100">
                          <a:latin typeface="Calibri"/>
                          <a:ea typeface="Calibri"/>
                          <a:cs typeface="Calibri"/>
                          <a:sym typeface="Calibri"/>
                        </a:rPr>
                        <a:t>all</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Executive-Level Summit on Seat Qualification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Information on the organisation by EASA of an Executive-Level Summit on Seat Qualification</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Stéphane Flori</a:t>
                      </a:r>
                      <a:endParaRPr sz="1100">
                        <a:latin typeface="Calibri"/>
                        <a:ea typeface="Calibri"/>
                        <a:cs typeface="Calibri"/>
                        <a:sym typeface="Calibri"/>
                      </a:endParaRPr>
                    </a:p>
                    <a:p>
                      <a:pPr indent="0" lvl="0" marL="0" rtl="0" algn="l">
                        <a:spcBef>
                          <a:spcPts val="0"/>
                        </a:spcBef>
                        <a:spcAft>
                          <a:spcPts val="0"/>
                        </a:spcAft>
                        <a:buNone/>
                      </a:pPr>
                      <a:r>
                        <a:rPr lang="fr-FR" sz="1100">
                          <a:latin typeface="Calibri"/>
                          <a:ea typeface="Calibri"/>
                          <a:cs typeface="Calibri"/>
                          <a:sym typeface="Calibri"/>
                        </a:rPr>
                        <a:t>All</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r h="12700">
                <a:tc>
                  <a:txBody>
                    <a:bodyPr/>
                    <a:lstStyle/>
                    <a:p>
                      <a:pPr indent="0" lvl="0" marL="0" rtl="0" algn="l">
                        <a:spcBef>
                          <a:spcPts val="0"/>
                        </a:spcBef>
                        <a:spcAft>
                          <a:spcPts val="0"/>
                        </a:spcAft>
                        <a:buNone/>
                      </a:pPr>
                      <a:r>
                        <a:rPr lang="fr-FR" sz="1100">
                          <a:latin typeface="Calibri"/>
                          <a:ea typeface="Calibri"/>
                          <a:cs typeface="Calibri"/>
                          <a:sym typeface="Calibri"/>
                        </a:rPr>
                        <a:t>AOB</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Time for other topics not addressed in the agenda</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fr-FR" sz="1100">
                          <a:latin typeface="Calibri"/>
                          <a:ea typeface="Calibri"/>
                          <a:cs typeface="Calibri"/>
                          <a:sym typeface="Calibri"/>
                        </a:rPr>
                        <a:t>All</a:t>
                      </a:r>
                      <a:endParaRPr sz="11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 name="Shape 48"/>
        <p:cNvGrpSpPr/>
        <p:nvPr/>
      </p:nvGrpSpPr>
      <p:grpSpPr>
        <a:xfrm>
          <a:off x="0" y="0"/>
          <a:ext cx="0" cy="0"/>
          <a:chOff x="0" y="0"/>
          <a:chExt cx="0" cy="0"/>
        </a:xfrm>
      </p:grpSpPr>
      <p:sp>
        <p:nvSpPr>
          <p:cNvPr id="49" name="Google Shape;49;p3"/>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AG.007 membership and leadership</a:t>
            </a:r>
            <a:endParaRPr/>
          </a:p>
        </p:txBody>
      </p:sp>
      <p:sp>
        <p:nvSpPr>
          <p:cNvPr id="50" name="Google Shape;50;p3"/>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fr-FR"/>
              <a:t>AG.007</a:t>
            </a:r>
            <a:endParaRPr/>
          </a:p>
        </p:txBody>
      </p:sp>
      <p:sp>
        <p:nvSpPr>
          <p:cNvPr id="51" name="Google Shape;51;p3"/>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rtl="0" algn="r">
              <a:lnSpc>
                <a:spcPct val="100000"/>
              </a:lnSpc>
              <a:spcBef>
                <a:spcPts val="0"/>
              </a:spcBef>
              <a:spcAft>
                <a:spcPts val="0"/>
              </a:spcAft>
              <a:buSzPts val="1800"/>
              <a:buNone/>
            </a:pPr>
            <a:fld id="{00000000-1234-1234-1234-123412341234}" type="slidenum">
              <a:rPr lang="fr-FR"/>
              <a:t>‹#›</a:t>
            </a:fld>
            <a:endParaRPr/>
          </a:p>
        </p:txBody>
      </p:sp>
      <p:sp>
        <p:nvSpPr>
          <p:cNvPr id="52" name="Google Shape;52;p3"/>
          <p:cNvSpPr txBox="1"/>
          <p:nvPr>
            <p:ph idx="1" type="body"/>
          </p:nvPr>
        </p:nvSpPr>
        <p:spPr>
          <a:xfrm>
            <a:off x="503696" y="908719"/>
            <a:ext cx="11040000" cy="5496123"/>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2400"/>
              <a:buNone/>
            </a:pPr>
            <a:r>
              <a:t/>
            </a:r>
            <a:endParaRPr/>
          </a:p>
        </p:txBody>
      </p:sp>
      <p:graphicFrame>
        <p:nvGraphicFramePr>
          <p:cNvPr id="53" name="Google Shape;53;p3"/>
          <p:cNvGraphicFramePr/>
          <p:nvPr/>
        </p:nvGraphicFramePr>
        <p:xfrm>
          <a:off x="1584407" y="1412776"/>
          <a:ext cx="3000000" cy="3000000"/>
        </p:xfrm>
        <a:graphic>
          <a:graphicData uri="http://schemas.openxmlformats.org/drawingml/2006/table">
            <a:tbl>
              <a:tblPr>
                <a:noFill/>
                <a:tableStyleId>{6E5DE3CC-9291-4794-8A8A-8485D4776A91}</a:tableStyleId>
              </a:tblPr>
              <a:tblGrid>
                <a:gridCol w="2719725"/>
                <a:gridCol w="2719725"/>
                <a:gridCol w="2528500"/>
              </a:tblGrid>
              <a:tr h="219975">
                <a:tc>
                  <a:txBody>
                    <a:bodyPr/>
                    <a:lstStyle/>
                    <a:p>
                      <a:pPr indent="0" lvl="0" marL="0" marR="0" rtl="0" algn="ctr">
                        <a:lnSpc>
                          <a:spcPct val="100000"/>
                        </a:lnSpc>
                        <a:spcBef>
                          <a:spcPts val="0"/>
                        </a:spcBef>
                        <a:spcAft>
                          <a:spcPts val="0"/>
                        </a:spcAft>
                        <a:buClr>
                          <a:srgbClr val="000000"/>
                        </a:buClr>
                        <a:buSzPts val="1300"/>
                        <a:buFont typeface="Arial"/>
                        <a:buNone/>
                      </a:pPr>
                      <a:r>
                        <a:rPr b="1" lang="fr-FR" sz="1300" u="none" cap="none" strike="noStrike"/>
                        <a:t>Members</a:t>
                      </a:r>
                      <a:endParaRPr b="1" sz="1300" u="none" cap="none" strike="noStrike"/>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300"/>
                        <a:buFont typeface="Arial"/>
                        <a:buNone/>
                      </a:pPr>
                      <a:r>
                        <a:rPr b="1" lang="fr-FR" sz="1300" u="none" cap="none" strike="noStrike"/>
                        <a:t>Company/Organization</a:t>
                      </a:r>
                      <a:endParaRPr b="1" sz="1300" u="none" cap="none" strike="noStrike"/>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300"/>
                        <a:buFont typeface="Arial"/>
                        <a:buNone/>
                      </a:pPr>
                      <a:r>
                        <a:rPr b="1" lang="fr-FR" sz="1300" u="none" cap="none" strike="noStrike"/>
                        <a:t>Alternates</a:t>
                      </a:r>
                      <a:endParaRPr b="1" sz="1300" u="none" cap="none" strike="noStrike"/>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219975">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latin typeface="Calibri"/>
                          <a:ea typeface="Calibri"/>
                          <a:cs typeface="Calibri"/>
                          <a:sym typeface="Calibri"/>
                        </a:rPr>
                        <a:t>Camille Bentz</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latin typeface="Calibri"/>
                          <a:ea typeface="Calibri"/>
                          <a:cs typeface="Calibri"/>
                          <a:sym typeface="Calibri"/>
                        </a:rPr>
                        <a:t>ATR</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300"/>
                        <a:buFont typeface="Arial"/>
                        <a:buNone/>
                      </a:pPr>
                      <a:r>
                        <a:t/>
                      </a:r>
                      <a:endParaRPr b="1" sz="13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Victor Bureau</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Dassault Aviation</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Pasquale Capasso</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Euro USC Italia</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sngStrike">
                          <a:solidFill>
                            <a:schemeClr val="dk1"/>
                          </a:solidFill>
                          <a:latin typeface="Calibri"/>
                          <a:ea typeface="Calibri"/>
                          <a:cs typeface="Calibri"/>
                          <a:sym typeface="Calibri"/>
                        </a:rPr>
                        <a:t>Walter Desrosier</a:t>
                      </a:r>
                      <a:endParaRPr sz="1300" u="none" cap="none" strike="sng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sngStrike">
                          <a:solidFill>
                            <a:schemeClr val="dk1"/>
                          </a:solidFill>
                          <a:latin typeface="Calibri"/>
                          <a:ea typeface="Calibri"/>
                          <a:cs typeface="Calibri"/>
                          <a:sym typeface="Calibri"/>
                        </a:rPr>
                        <a:t>GAMA (Co-Leader)</a:t>
                      </a:r>
                      <a:endParaRPr sz="1400" u="none" cap="none" strike="sng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Jean-Manuel Ferreira</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SAFRAN</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Domenico Filosa</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ATR</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Stéphane Flori</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Airbus Commercial Aircraft (Leader)</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Paul McCarney</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Boeing</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300"/>
                        <a:buFont typeface="Calibri"/>
                        <a:buNone/>
                      </a:pPr>
                      <a:r>
                        <a:rPr lang="fr-FR" sz="1300" u="none" cap="none" strike="noStrike">
                          <a:solidFill>
                            <a:schemeClr val="dk1"/>
                          </a:solidFill>
                          <a:latin typeface="Calibri"/>
                          <a:ea typeface="Calibri"/>
                          <a:cs typeface="Calibri"/>
                          <a:sym typeface="Calibri"/>
                        </a:rPr>
                        <a:t>Eric Demoney</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Laurence Mantez</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Dassault Aviation</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Lucio Pereira</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Embraer</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i="1" lang="fr-FR" sz="1300" u="none" cap="none" strike="noStrike">
                          <a:solidFill>
                            <a:schemeClr val="dk1"/>
                          </a:solidFill>
                          <a:latin typeface="Calibri"/>
                          <a:ea typeface="Calibri"/>
                          <a:cs typeface="Calibri"/>
                          <a:sym typeface="Calibri"/>
                        </a:rPr>
                        <a:t>TBD</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i="1" lang="fr-FR" sz="1300" u="none" cap="none" strike="noStrike">
                          <a:solidFill>
                            <a:schemeClr val="dk1"/>
                          </a:solidFill>
                          <a:latin typeface="Calibri"/>
                          <a:ea typeface="Calibri"/>
                          <a:cs typeface="Calibri"/>
                          <a:sym typeface="Calibri"/>
                        </a:rPr>
                        <a:t>Air France</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05050">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Robert Wilson</a:t>
                      </a:r>
                      <a:endParaRPr sz="1400" u="none" cap="none" strike="noStrike">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rPr lang="fr-FR" sz="1300" u="none" cap="none" strike="noStrike">
                          <a:solidFill>
                            <a:schemeClr val="dk1"/>
                          </a:solidFill>
                          <a:latin typeface="Calibri"/>
                          <a:ea typeface="Calibri"/>
                          <a:cs typeface="Calibri"/>
                          <a:sym typeface="Calibri"/>
                        </a:rPr>
                        <a:t>BBGA (ECOGAS)</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1300"/>
                        <a:buFont typeface="Arial"/>
                        <a:buNone/>
                      </a:pPr>
                      <a:r>
                        <a:t/>
                      </a:r>
                      <a:endParaRPr sz="1300" u="none" cap="none" strike="noStrike">
                        <a:solidFill>
                          <a:schemeClr val="dk1"/>
                        </a:solidFill>
                        <a:latin typeface="Calibri"/>
                        <a:ea typeface="Calibri"/>
                        <a:cs typeface="Calibri"/>
                        <a:sym typeface="Calibri"/>
                      </a:endParaRPr>
                    </a:p>
                  </a:txBody>
                  <a:tcPr marT="13425" marB="13425" marR="20125" marL="201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4"/>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New EASA RMT.0766</a:t>
            </a:r>
            <a:endParaRPr/>
          </a:p>
        </p:txBody>
      </p:sp>
      <p:sp>
        <p:nvSpPr>
          <p:cNvPr id="60" name="Google Shape;60;p4"/>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200"/>
              <a:buFont typeface="Arial Black"/>
              <a:buNone/>
            </a:pPr>
            <a:r>
              <a:rPr b="1" i="0" lang="fr-FR" sz="1200" u="none" cap="none" strike="noStrike">
                <a:solidFill>
                  <a:srgbClr val="FFFFFF"/>
                </a:solidFill>
                <a:latin typeface="Arial Black"/>
                <a:ea typeface="Arial Black"/>
                <a:cs typeface="Arial Black"/>
                <a:sym typeface="Arial Black"/>
              </a:rPr>
              <a:t>AG.007</a:t>
            </a:r>
            <a:endParaRPr b="1" i="0" sz="1200" u="none" cap="none" strike="noStrike">
              <a:solidFill>
                <a:srgbClr val="FFFFFF"/>
              </a:solidFill>
              <a:latin typeface="Arial Black"/>
              <a:ea typeface="Arial Black"/>
              <a:cs typeface="Arial Black"/>
              <a:sym typeface="Arial Black"/>
            </a:endParaRPr>
          </a:p>
        </p:txBody>
      </p:sp>
      <p:sp>
        <p:nvSpPr>
          <p:cNvPr id="61" name="Google Shape;61;p4"/>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FFFFFF"/>
              </a:buClr>
              <a:buSzPts val="1800"/>
              <a:buFont typeface="Calibri"/>
              <a:buNone/>
            </a:pPr>
            <a:fld id="{00000000-1234-1234-1234-123412341234}" type="slidenum">
              <a:rPr b="0" i="0" lang="fr-FR" sz="1800" u="none" cap="none" strike="noStrike">
                <a:solidFill>
                  <a:srgbClr val="FFFFFF"/>
                </a:solidFill>
                <a:latin typeface="Calibri"/>
                <a:ea typeface="Calibri"/>
                <a:cs typeface="Calibri"/>
                <a:sym typeface="Calibri"/>
              </a:rPr>
              <a:t>‹#›</a:t>
            </a:fld>
            <a:endParaRPr b="0" i="0" sz="1800" u="none" cap="none" strike="noStrike">
              <a:solidFill>
                <a:srgbClr val="FFFFFF"/>
              </a:solidFill>
              <a:latin typeface="Calibri"/>
              <a:ea typeface="Calibri"/>
              <a:cs typeface="Calibri"/>
              <a:sym typeface="Calibri"/>
            </a:endParaRPr>
          </a:p>
        </p:txBody>
      </p:sp>
      <p:sp>
        <p:nvSpPr>
          <p:cNvPr id="62" name="Google Shape;62;p4"/>
          <p:cNvSpPr txBox="1"/>
          <p:nvPr>
            <p:ph idx="1" type="body"/>
          </p:nvPr>
        </p:nvSpPr>
        <p:spPr>
          <a:xfrm>
            <a:off x="503696" y="1124744"/>
            <a:ext cx="11040000" cy="4896544"/>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New RMT.0766 “Safe operation of large aeroplanes in SLD icing conditions”, introduced in the recently published EPAS 2026 Vol 2</a:t>
            </a:r>
            <a:endParaRPr b="0" sz="2000">
              <a:solidFill>
                <a:schemeClr val="dk1"/>
              </a:solidFill>
            </a:endParaRPr>
          </a:p>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The objective of this rulemaking task is to develop an amendment to CS-25 to:</a:t>
            </a:r>
            <a:endParaRPr b="0" sz="2000">
              <a:solidFill>
                <a:schemeClr val="dk1"/>
              </a:solidFill>
            </a:endParaRPr>
          </a:p>
          <a:p>
            <a:pPr indent="-355600" lvl="1" marL="914400" rtl="0" algn="l">
              <a:lnSpc>
                <a:spcPct val="100000"/>
              </a:lnSpc>
              <a:spcBef>
                <a:spcPts val="400"/>
              </a:spcBef>
              <a:spcAft>
                <a:spcPts val="0"/>
              </a:spcAft>
              <a:buClr>
                <a:schemeClr val="dk1"/>
              </a:buClr>
              <a:buSzPts val="2000"/>
              <a:buChar char="▪"/>
            </a:pPr>
            <a:r>
              <a:rPr b="0" lang="fr-FR" sz="2000">
                <a:solidFill>
                  <a:schemeClr val="dk1"/>
                </a:solidFill>
              </a:rPr>
              <a:t>provide practical means of demonstrating compliance with the Appendix O icing conditions,</a:t>
            </a:r>
            <a:endParaRPr/>
          </a:p>
          <a:p>
            <a:pPr indent="-355600" lvl="1" marL="914400" rtl="0" algn="l">
              <a:lnSpc>
                <a:spcPct val="100000"/>
              </a:lnSpc>
              <a:spcBef>
                <a:spcPts val="400"/>
              </a:spcBef>
              <a:spcAft>
                <a:spcPts val="0"/>
              </a:spcAft>
              <a:buClr>
                <a:schemeClr val="dk1"/>
              </a:buClr>
              <a:buSzPts val="2000"/>
              <a:buChar char="▪"/>
            </a:pPr>
            <a:r>
              <a:rPr b="0" lang="fr-FR" sz="2000">
                <a:solidFill>
                  <a:schemeClr val="dk1"/>
                </a:solidFill>
              </a:rPr>
              <a:t>clarify the steps to establish a threshold for safe operation,</a:t>
            </a:r>
            <a:endParaRPr/>
          </a:p>
          <a:p>
            <a:pPr indent="-355600" lvl="1" marL="914400" rtl="0" algn="l">
              <a:lnSpc>
                <a:spcPct val="100000"/>
              </a:lnSpc>
              <a:spcBef>
                <a:spcPts val="400"/>
              </a:spcBef>
              <a:spcAft>
                <a:spcPts val="0"/>
              </a:spcAft>
              <a:buClr>
                <a:schemeClr val="dk1"/>
              </a:buClr>
              <a:buSzPts val="2000"/>
              <a:buChar char="▪"/>
            </a:pPr>
            <a:r>
              <a:rPr b="0" lang="fr-FR" sz="2000">
                <a:solidFill>
                  <a:schemeClr val="dk1"/>
                </a:solidFill>
              </a:rPr>
              <a:t>update the guidance to enhance the effectiveness of the certification process.</a:t>
            </a:r>
            <a:endParaRPr/>
          </a:p>
          <a:p>
            <a:pPr indent="0" lvl="0" marL="457200" rtl="0" algn="l">
              <a:lnSpc>
                <a:spcPct val="100000"/>
              </a:lnSpc>
              <a:spcBef>
                <a:spcPts val="400"/>
              </a:spcBef>
              <a:spcAft>
                <a:spcPts val="0"/>
              </a:spcAft>
              <a:buNone/>
            </a:pPr>
            <a:r>
              <a:t/>
            </a:r>
            <a:endParaRPr b="0" sz="2000">
              <a:solidFill>
                <a:schemeClr val="dk1"/>
              </a:solidFill>
            </a:endParaRPr>
          </a:p>
          <a:p>
            <a:pPr indent="-355600" lvl="0" marL="457200" rtl="0" algn="l">
              <a:lnSpc>
                <a:spcPct val="100000"/>
              </a:lnSpc>
              <a:spcBef>
                <a:spcPts val="400"/>
              </a:spcBef>
              <a:spcAft>
                <a:spcPts val="0"/>
              </a:spcAft>
              <a:buClr>
                <a:schemeClr val="dk1"/>
              </a:buClr>
              <a:buSzPts val="2000"/>
              <a:buChar char="•"/>
            </a:pPr>
            <a:r>
              <a:rPr b="0" lang="fr-FR" sz="2000">
                <a:solidFill>
                  <a:schemeClr val="dk1"/>
                </a:solidFill>
              </a:rPr>
              <a:t>The support from an international rulemaking group of experts is sought</a:t>
            </a:r>
            <a:endParaRPr b="0" sz="2000">
              <a:solidFill>
                <a:schemeClr val="dk1"/>
              </a:solidFill>
            </a:endParaRPr>
          </a:p>
          <a:p>
            <a:pPr indent="-285750" lvl="1" marL="742950" rtl="0" algn="l">
              <a:lnSpc>
                <a:spcPct val="100000"/>
              </a:lnSpc>
              <a:spcBef>
                <a:spcPts val="320"/>
              </a:spcBef>
              <a:spcAft>
                <a:spcPts val="0"/>
              </a:spcAft>
              <a:buSzPts val="2000"/>
              <a:buChar char="▪"/>
            </a:pPr>
            <a:r>
              <a:rPr lang="fr-FR"/>
              <a:t>Drafing Group will be set up</a:t>
            </a:r>
            <a:endParaRPr/>
          </a:p>
          <a:p>
            <a:pPr indent="-285750" lvl="1" marL="742950" rtl="0" algn="l">
              <a:lnSpc>
                <a:spcPct val="100000"/>
              </a:lnSpc>
              <a:spcBef>
                <a:spcPts val="320"/>
              </a:spcBef>
              <a:spcAft>
                <a:spcPts val="0"/>
              </a:spcAft>
              <a:buSzPts val="2000"/>
              <a:buChar char="▪"/>
            </a:pPr>
            <a:r>
              <a:rPr lang="fr-FR"/>
              <a:t>EASA looking for participants EU/Non-EU</a:t>
            </a:r>
            <a:endParaRPr/>
          </a:p>
          <a:p>
            <a:pPr indent="-285750" lvl="1" marL="742950" rtl="0" algn="l">
              <a:lnSpc>
                <a:spcPct val="100000"/>
              </a:lnSpc>
              <a:spcBef>
                <a:spcPts val="320"/>
              </a:spcBef>
              <a:spcAft>
                <a:spcPts val="0"/>
              </a:spcAft>
              <a:buSzPts val="2000"/>
              <a:buChar char="▪"/>
            </a:pPr>
            <a:r>
              <a:rPr lang="fr-FR"/>
              <a:t>Members from Manufacturers Icing Certification Group (MICG)</a:t>
            </a:r>
            <a:endParaRPr/>
          </a:p>
          <a:p>
            <a:pPr indent="0" lvl="0" marL="0" rtl="0" algn="l">
              <a:lnSpc>
                <a:spcPct val="100000"/>
              </a:lnSpc>
              <a:spcBef>
                <a:spcPts val="480"/>
              </a:spcBef>
              <a:spcAft>
                <a:spcPts val="0"/>
              </a:spcAft>
              <a:buClr>
                <a:schemeClr val="dk2"/>
              </a:buClr>
              <a:buSzPts val="2400"/>
              <a:buNone/>
            </a:pPr>
            <a:r>
              <a:t/>
            </a:r>
            <a:endParaRPr sz="16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g390319a66b0_0_2"/>
          <p:cNvSpPr txBox="1"/>
          <p:nvPr>
            <p:ph type="title"/>
          </p:nvPr>
        </p:nvSpPr>
        <p:spPr>
          <a:xfrm>
            <a:off x="480000" y="116632"/>
            <a:ext cx="11040000" cy="9360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New 21.A.91 paragraph on environmental protection</a:t>
            </a:r>
            <a:endParaRPr/>
          </a:p>
        </p:txBody>
      </p:sp>
      <p:sp>
        <p:nvSpPr>
          <p:cNvPr id="69" name="Google Shape;69;g390319a66b0_0_2"/>
          <p:cNvSpPr txBox="1"/>
          <p:nvPr>
            <p:ph idx="11" type="ftr"/>
          </p:nvPr>
        </p:nvSpPr>
        <p:spPr>
          <a:xfrm>
            <a:off x="1775520" y="6404843"/>
            <a:ext cx="8640900" cy="3651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200"/>
              <a:buFont typeface="Arial Black"/>
              <a:buNone/>
            </a:pPr>
            <a:r>
              <a:rPr b="1" i="0" lang="fr-FR" sz="1200" u="none" cap="none" strike="noStrike">
                <a:solidFill>
                  <a:srgbClr val="FFFFFF"/>
                </a:solidFill>
                <a:latin typeface="Arial Black"/>
                <a:ea typeface="Arial Black"/>
                <a:cs typeface="Arial Black"/>
                <a:sym typeface="Arial Black"/>
              </a:rPr>
              <a:t>AG.007</a:t>
            </a:r>
            <a:endParaRPr b="1" i="0" sz="1200" u="none" cap="none" strike="noStrike">
              <a:solidFill>
                <a:srgbClr val="FFFFFF"/>
              </a:solidFill>
              <a:latin typeface="Arial Black"/>
              <a:ea typeface="Arial Black"/>
              <a:cs typeface="Arial Black"/>
              <a:sym typeface="Arial Black"/>
            </a:endParaRPr>
          </a:p>
        </p:txBody>
      </p:sp>
      <p:sp>
        <p:nvSpPr>
          <p:cNvPr id="70" name="Google Shape;70;g390319a66b0_0_2"/>
          <p:cNvSpPr txBox="1"/>
          <p:nvPr>
            <p:ph idx="12" type="sldNum"/>
          </p:nvPr>
        </p:nvSpPr>
        <p:spPr>
          <a:xfrm>
            <a:off x="10512491" y="6453337"/>
            <a:ext cx="960000" cy="2682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FFFFFF"/>
              </a:buClr>
              <a:buSzPts val="1800"/>
              <a:buFont typeface="Calibri"/>
              <a:buNone/>
            </a:pPr>
            <a:fld id="{00000000-1234-1234-1234-123412341234}" type="slidenum">
              <a:rPr b="0" i="0" lang="fr-FR" sz="1800" u="none" cap="none" strike="noStrike">
                <a:solidFill>
                  <a:srgbClr val="FFFFFF"/>
                </a:solidFill>
                <a:latin typeface="Calibri"/>
                <a:ea typeface="Calibri"/>
                <a:cs typeface="Calibri"/>
                <a:sym typeface="Calibri"/>
              </a:rPr>
              <a:t>‹#›</a:t>
            </a:fld>
            <a:endParaRPr b="0" i="0" sz="1800" u="none" cap="none" strike="noStrike">
              <a:solidFill>
                <a:srgbClr val="FFFFFF"/>
              </a:solidFill>
              <a:latin typeface="Calibri"/>
              <a:ea typeface="Calibri"/>
              <a:cs typeface="Calibri"/>
              <a:sym typeface="Calibri"/>
            </a:endParaRPr>
          </a:p>
        </p:txBody>
      </p:sp>
      <p:sp>
        <p:nvSpPr>
          <p:cNvPr id="71" name="Google Shape;71;g390319a66b0_0_2"/>
          <p:cNvSpPr txBox="1"/>
          <p:nvPr>
            <p:ph idx="1" type="body"/>
          </p:nvPr>
        </p:nvSpPr>
        <p:spPr>
          <a:xfrm>
            <a:off x="503696" y="1124744"/>
            <a:ext cx="11040000" cy="48966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ED Decision 2025/016/R</a:t>
            </a:r>
            <a:endParaRPr b="0" sz="2000">
              <a:solidFill>
                <a:schemeClr val="dk1"/>
              </a:solidFill>
            </a:endParaRPr>
          </a:p>
          <a:p>
            <a:pPr indent="-355600" lvl="1" marL="914400" rtl="0" algn="l">
              <a:lnSpc>
                <a:spcPct val="100000"/>
              </a:lnSpc>
              <a:spcBef>
                <a:spcPts val="400"/>
              </a:spcBef>
              <a:spcAft>
                <a:spcPts val="0"/>
              </a:spcAft>
              <a:buClr>
                <a:schemeClr val="dk1"/>
              </a:buClr>
              <a:buSzPts val="2000"/>
              <a:buChar char="▪"/>
            </a:pPr>
            <a:r>
              <a:rPr b="0" lang="fr-FR" sz="2000">
                <a:solidFill>
                  <a:schemeClr val="dk1"/>
                </a:solidFill>
              </a:rPr>
              <a:t>Implementation of the latest CAEP amendments to ICAO Annex 16 Volumes I, II and III – CAEP/12</a:t>
            </a:r>
            <a:endParaRPr b="0" sz="2000">
              <a:solidFill>
                <a:schemeClr val="dk1"/>
              </a:solidFill>
            </a:endParaRPr>
          </a:p>
          <a:p>
            <a:pPr indent="-355600" lvl="1" marL="914400" rtl="0" algn="l">
              <a:lnSpc>
                <a:spcPct val="100000"/>
              </a:lnSpc>
              <a:spcBef>
                <a:spcPts val="400"/>
              </a:spcBef>
              <a:spcAft>
                <a:spcPts val="0"/>
              </a:spcAft>
              <a:buSzPts val="2000"/>
              <a:buChar char="▪"/>
            </a:pPr>
            <a:r>
              <a:rPr lang="fr-FR"/>
              <a:t>Acceptable Means of Compliance (AMC) and Guidance Material (GM) to Annex I (Part 21) to Commission Regulation (EU) No 748/2012</a:t>
            </a:r>
            <a:endParaRPr/>
          </a:p>
          <a:p>
            <a:pPr indent="-355600" lvl="1" marL="914400" rtl="0" algn="l">
              <a:lnSpc>
                <a:spcPct val="100000"/>
              </a:lnSpc>
              <a:spcBef>
                <a:spcPts val="400"/>
              </a:spcBef>
              <a:spcAft>
                <a:spcPts val="0"/>
              </a:spcAft>
              <a:buSzPts val="2000"/>
              <a:buChar char="▪"/>
            </a:pPr>
            <a:r>
              <a:rPr lang="fr-FR"/>
              <a:t>Introduction of </a:t>
            </a:r>
            <a:r>
              <a:rPr lang="fr-FR"/>
              <a:t>the</a:t>
            </a:r>
            <a:r>
              <a:rPr lang="fr-FR"/>
              <a:t> concept of “appreciable effect” on “environmental compatibility”</a:t>
            </a:r>
            <a:endParaRPr/>
          </a:p>
          <a:p>
            <a:pPr indent="-355600" lvl="1" marL="914400" rtl="0" algn="l">
              <a:lnSpc>
                <a:spcPct val="100000"/>
              </a:lnSpc>
              <a:spcBef>
                <a:spcPts val="400"/>
              </a:spcBef>
              <a:spcAft>
                <a:spcPts val="0"/>
              </a:spcAft>
              <a:buSzPts val="2000"/>
              <a:buChar char="▪"/>
            </a:pPr>
            <a:r>
              <a:rPr lang="fr-FR"/>
              <a:t>GM 21.A.91 Classification of changes to a type certificate:</a:t>
            </a:r>
            <a:endParaRPr/>
          </a:p>
          <a:p>
            <a:pPr indent="-355600" lvl="2" marL="1371600" rtl="0" algn="l">
              <a:lnSpc>
                <a:spcPct val="100000"/>
              </a:lnSpc>
              <a:spcBef>
                <a:spcPts val="400"/>
              </a:spcBef>
              <a:spcAft>
                <a:spcPts val="0"/>
              </a:spcAft>
              <a:buSzPts val="2000"/>
              <a:buChar char="•"/>
            </a:pPr>
            <a:r>
              <a:rPr i="1" lang="fr-FR"/>
              <a:t>“(a) This GM is intended to provide guidance on the term ‘</a:t>
            </a:r>
            <a:r>
              <a:rPr i="1" lang="fr-FR" u="sng"/>
              <a:t>appreciable effect</a:t>
            </a:r>
            <a:r>
              <a:rPr i="1" lang="fr-FR"/>
              <a:t>’ affecting the airworthiness of the product, </a:t>
            </a:r>
            <a:r>
              <a:rPr i="1" lang="fr-FR" u="sng"/>
              <a:t>the certified noise or emissions levels</a:t>
            </a:r>
            <a:r>
              <a:rPr i="1" lang="fr-FR"/>
              <a:t> or affecting any of the other characteristics mentioned in 21.A.91”</a:t>
            </a:r>
            <a:endParaRPr i="1"/>
          </a:p>
          <a:p>
            <a:pPr indent="-355600" lvl="2" marL="1371600" rtl="0" algn="l">
              <a:lnSpc>
                <a:spcPct val="100000"/>
              </a:lnSpc>
              <a:spcBef>
                <a:spcPts val="400"/>
              </a:spcBef>
              <a:spcAft>
                <a:spcPts val="0"/>
              </a:spcAft>
              <a:buSzPts val="2000"/>
              <a:buChar char="•"/>
            </a:pPr>
            <a:r>
              <a:rPr i="1" lang="fr-FR"/>
              <a:t>“Characteristics that affect the environmental compatibility of the product are those that affect the compliance of the product with the applicable environmental protection requirements (e.g. vented fuel requirements in Part II of Volume II of Annex 16 to the Chicago Convention).”</a:t>
            </a:r>
            <a:endParaRPr i="1"/>
          </a:p>
          <a:p>
            <a:pPr indent="0" lvl="0" marL="0" rtl="0" algn="l">
              <a:lnSpc>
                <a:spcPct val="100000"/>
              </a:lnSpc>
              <a:spcBef>
                <a:spcPts val="400"/>
              </a:spcBef>
              <a:spcAft>
                <a:spcPts val="0"/>
              </a:spcAft>
              <a:buSzPts val="2400"/>
              <a:buNone/>
            </a:pPr>
            <a:r>
              <a:t/>
            </a:r>
            <a:endParaRPr b="0" sz="2000">
              <a:solidFill>
                <a:schemeClr val="dk1"/>
              </a:solidFill>
            </a:endParaRPr>
          </a:p>
          <a:p>
            <a:pPr indent="0" lvl="0" marL="0" rtl="0" algn="l">
              <a:lnSpc>
                <a:spcPct val="100000"/>
              </a:lnSpc>
              <a:spcBef>
                <a:spcPts val="480"/>
              </a:spcBef>
              <a:spcAft>
                <a:spcPts val="0"/>
              </a:spcAft>
              <a:buClr>
                <a:schemeClr val="dk2"/>
              </a:buClr>
              <a:buSzPts val="2400"/>
              <a:buNone/>
            </a:pPr>
            <a:r>
              <a:t/>
            </a:r>
            <a:endParaRPr sz="16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390319a66b0_0_10"/>
          <p:cNvSpPr txBox="1"/>
          <p:nvPr>
            <p:ph type="title"/>
          </p:nvPr>
        </p:nvSpPr>
        <p:spPr>
          <a:xfrm>
            <a:off x="480000" y="116632"/>
            <a:ext cx="11040000" cy="936000"/>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Status on the WPIs 044 &amp; 045</a:t>
            </a:r>
            <a:endParaRPr/>
          </a:p>
        </p:txBody>
      </p:sp>
      <p:sp>
        <p:nvSpPr>
          <p:cNvPr id="78" name="Google Shape;78;g390319a66b0_0_10"/>
          <p:cNvSpPr txBox="1"/>
          <p:nvPr>
            <p:ph idx="11" type="ftr"/>
          </p:nvPr>
        </p:nvSpPr>
        <p:spPr>
          <a:xfrm>
            <a:off x="1775520" y="6404843"/>
            <a:ext cx="8640900" cy="36510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200"/>
              <a:buFont typeface="Arial Black"/>
              <a:buNone/>
            </a:pPr>
            <a:r>
              <a:rPr b="1" i="0" lang="fr-FR" sz="1200" u="none" cap="none" strike="noStrike">
                <a:solidFill>
                  <a:srgbClr val="FFFFFF"/>
                </a:solidFill>
                <a:latin typeface="Arial Black"/>
                <a:ea typeface="Arial Black"/>
                <a:cs typeface="Arial Black"/>
                <a:sym typeface="Arial Black"/>
              </a:rPr>
              <a:t>AG.007</a:t>
            </a:r>
            <a:endParaRPr b="1" i="0" sz="1200" u="none" cap="none" strike="noStrike">
              <a:solidFill>
                <a:srgbClr val="FFFFFF"/>
              </a:solidFill>
              <a:latin typeface="Arial Black"/>
              <a:ea typeface="Arial Black"/>
              <a:cs typeface="Arial Black"/>
              <a:sym typeface="Arial Black"/>
            </a:endParaRPr>
          </a:p>
        </p:txBody>
      </p:sp>
      <p:sp>
        <p:nvSpPr>
          <p:cNvPr id="79" name="Google Shape;79;g390319a66b0_0_10"/>
          <p:cNvSpPr txBox="1"/>
          <p:nvPr>
            <p:ph idx="12" type="sldNum"/>
          </p:nvPr>
        </p:nvSpPr>
        <p:spPr>
          <a:xfrm>
            <a:off x="10512491" y="6453337"/>
            <a:ext cx="960000" cy="268200"/>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FFFFFF"/>
              </a:buClr>
              <a:buSzPts val="1800"/>
              <a:buFont typeface="Calibri"/>
              <a:buNone/>
            </a:pPr>
            <a:fld id="{00000000-1234-1234-1234-123412341234}" type="slidenum">
              <a:rPr b="0" i="0" lang="fr-FR" sz="1800" u="none" cap="none" strike="noStrike">
                <a:solidFill>
                  <a:srgbClr val="FFFFFF"/>
                </a:solidFill>
                <a:latin typeface="Calibri"/>
                <a:ea typeface="Calibri"/>
                <a:cs typeface="Calibri"/>
                <a:sym typeface="Calibri"/>
              </a:rPr>
              <a:t>‹#›</a:t>
            </a:fld>
            <a:endParaRPr b="0" i="0" sz="1800" u="none" cap="none" strike="noStrike">
              <a:solidFill>
                <a:srgbClr val="FFFFFF"/>
              </a:solidFill>
              <a:latin typeface="Calibri"/>
              <a:ea typeface="Calibri"/>
              <a:cs typeface="Calibri"/>
              <a:sym typeface="Calibri"/>
            </a:endParaRPr>
          </a:p>
        </p:txBody>
      </p:sp>
      <p:sp>
        <p:nvSpPr>
          <p:cNvPr id="80" name="Google Shape;80;g390319a66b0_0_10"/>
          <p:cNvSpPr txBox="1"/>
          <p:nvPr>
            <p:ph idx="1" type="body"/>
          </p:nvPr>
        </p:nvSpPr>
        <p:spPr>
          <a:xfrm>
            <a:off x="503696" y="1124744"/>
            <a:ext cx="11040000" cy="4896600"/>
          </a:xfrm>
          <a:prstGeom prst="rect">
            <a:avLst/>
          </a:prstGeom>
          <a:noFill/>
          <a:ln>
            <a:noFill/>
          </a:ln>
        </p:spPr>
        <p:txBody>
          <a:bodyPr anchorCtr="0" anchor="t" bIns="45700" lIns="91425" spcFirstLastPara="1" rIns="91425" wrap="square" tIns="45700">
            <a:noAutofit/>
          </a:bodyPr>
          <a:lstStyle/>
          <a:p>
            <a:pPr indent="-355600" lvl="0" marL="457200" rtl="0" algn="l">
              <a:lnSpc>
                <a:spcPct val="100000"/>
              </a:lnSpc>
              <a:spcBef>
                <a:spcPts val="0"/>
              </a:spcBef>
              <a:spcAft>
                <a:spcPts val="0"/>
              </a:spcAft>
              <a:buClr>
                <a:schemeClr val="dk1"/>
              </a:buClr>
              <a:buSzPts val="2000"/>
              <a:buChar char="•"/>
            </a:pPr>
            <a:r>
              <a:rPr b="0" lang="fr-FR" sz="2000">
                <a:solidFill>
                  <a:schemeClr val="dk1"/>
                </a:solidFill>
              </a:rPr>
              <a:t>Status on the on-going AG.007 WPIs 044 &amp; 045</a:t>
            </a:r>
            <a:endParaRPr b="0" sz="2000">
              <a:solidFill>
                <a:schemeClr val="dk1"/>
              </a:solidFill>
            </a:endParaRPr>
          </a:p>
          <a:p>
            <a:pPr indent="-355600" lvl="1" marL="914400" rtl="0" algn="l">
              <a:lnSpc>
                <a:spcPct val="100000"/>
              </a:lnSpc>
              <a:spcBef>
                <a:spcPts val="0"/>
              </a:spcBef>
              <a:spcAft>
                <a:spcPts val="0"/>
              </a:spcAft>
              <a:buClr>
                <a:schemeClr val="dk1"/>
              </a:buClr>
              <a:buSzPts val="2000"/>
              <a:buChar char="▪"/>
            </a:pPr>
            <a:r>
              <a:rPr b="0" lang="fr-FR" sz="2000">
                <a:solidFill>
                  <a:schemeClr val="dk1"/>
                </a:solidFill>
              </a:rPr>
              <a:t>WPI.044: AMC 25.613 Material Strength Properties</a:t>
            </a:r>
            <a:endParaRPr b="0" sz="2000">
              <a:solidFill>
                <a:schemeClr val="dk1"/>
              </a:solidFill>
            </a:endParaRPr>
          </a:p>
          <a:p>
            <a:pPr indent="-355600" lvl="1" marL="914400" rtl="0" algn="l">
              <a:lnSpc>
                <a:spcPct val="100000"/>
              </a:lnSpc>
              <a:spcBef>
                <a:spcPts val="0"/>
              </a:spcBef>
              <a:spcAft>
                <a:spcPts val="0"/>
              </a:spcAft>
              <a:buSzPts val="2000"/>
              <a:buChar char="▪"/>
            </a:pPr>
            <a:r>
              <a:rPr lang="fr-FR"/>
              <a:t>WPI.045: AMC25.963e UERF small debris impact</a:t>
            </a:r>
            <a:endParaRPr/>
          </a:p>
          <a:p>
            <a:pPr indent="0" lvl="0" marL="0" rtl="0" algn="l">
              <a:lnSpc>
                <a:spcPct val="100000"/>
              </a:lnSpc>
              <a:spcBef>
                <a:spcPts val="480"/>
              </a:spcBef>
              <a:spcAft>
                <a:spcPts val="0"/>
              </a:spcAft>
              <a:buClr>
                <a:schemeClr val="dk2"/>
              </a:buClr>
              <a:buSzPts val="2400"/>
              <a:buNone/>
            </a:pPr>
            <a:r>
              <a:t/>
            </a:r>
            <a:endParaRPr sz="16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6"/>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EASA Part 21 Workshop and Certification Conference 2026</a:t>
            </a:r>
            <a:endParaRPr/>
          </a:p>
        </p:txBody>
      </p:sp>
      <p:sp>
        <p:nvSpPr>
          <p:cNvPr id="87" name="Google Shape;87;p6"/>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200"/>
              <a:buFont typeface="Arial Black"/>
              <a:buNone/>
            </a:pPr>
            <a:r>
              <a:rPr b="1" i="0" lang="fr-FR" sz="1200" u="none" cap="none" strike="noStrike">
                <a:solidFill>
                  <a:srgbClr val="FFFFFF"/>
                </a:solidFill>
                <a:latin typeface="Arial Black"/>
                <a:ea typeface="Arial Black"/>
                <a:cs typeface="Arial Black"/>
                <a:sym typeface="Arial Black"/>
              </a:rPr>
              <a:t>AG.007</a:t>
            </a:r>
            <a:endParaRPr b="1" i="0" sz="1200" u="none" cap="none" strike="noStrike">
              <a:solidFill>
                <a:srgbClr val="FFFFFF"/>
              </a:solidFill>
              <a:latin typeface="Arial Black"/>
              <a:ea typeface="Arial Black"/>
              <a:cs typeface="Arial Black"/>
              <a:sym typeface="Arial Black"/>
            </a:endParaRPr>
          </a:p>
        </p:txBody>
      </p:sp>
      <p:sp>
        <p:nvSpPr>
          <p:cNvPr id="88" name="Google Shape;88;p6"/>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FFFFFF"/>
              </a:buClr>
              <a:buSzPts val="1800"/>
              <a:buFont typeface="Calibri"/>
              <a:buNone/>
            </a:pPr>
            <a:fld id="{00000000-1234-1234-1234-123412341234}" type="slidenum">
              <a:rPr b="0" i="0" lang="fr-FR" sz="1800" u="none" cap="none" strike="noStrike">
                <a:solidFill>
                  <a:srgbClr val="FFFFFF"/>
                </a:solidFill>
                <a:latin typeface="Calibri"/>
                <a:ea typeface="Calibri"/>
                <a:cs typeface="Calibri"/>
                <a:sym typeface="Calibri"/>
              </a:rPr>
              <a:t>‹#›</a:t>
            </a:fld>
            <a:endParaRPr b="0" i="0" sz="1800" u="none" cap="none" strike="noStrike">
              <a:solidFill>
                <a:srgbClr val="FFFFFF"/>
              </a:solidFill>
              <a:latin typeface="Calibri"/>
              <a:ea typeface="Calibri"/>
              <a:cs typeface="Calibri"/>
              <a:sym typeface="Calibri"/>
            </a:endParaRPr>
          </a:p>
        </p:txBody>
      </p:sp>
      <p:sp>
        <p:nvSpPr>
          <p:cNvPr id="89" name="Google Shape;89;p6"/>
          <p:cNvSpPr txBox="1"/>
          <p:nvPr>
            <p:ph idx="1" type="body"/>
          </p:nvPr>
        </p:nvSpPr>
        <p:spPr>
          <a:xfrm>
            <a:off x="503696" y="1124744"/>
            <a:ext cx="11040000" cy="4896544"/>
          </a:xfrm>
          <a:prstGeom prst="rect">
            <a:avLst/>
          </a:prstGeom>
          <a:noFill/>
          <a:ln>
            <a:noFill/>
          </a:ln>
        </p:spPr>
        <p:txBody>
          <a:bodyPr anchorCtr="0" anchor="t" bIns="45700" lIns="91425" spcFirstLastPara="1" rIns="91425" wrap="square" tIns="45700">
            <a:noAutofit/>
          </a:bodyPr>
          <a:lstStyle/>
          <a:p>
            <a:pPr indent="-317500" lvl="0" marL="342900" rtl="0" algn="l">
              <a:lnSpc>
                <a:spcPct val="100000"/>
              </a:lnSpc>
              <a:spcBef>
                <a:spcPts val="0"/>
              </a:spcBef>
              <a:spcAft>
                <a:spcPts val="0"/>
              </a:spcAft>
              <a:buClr>
                <a:schemeClr val="dk1"/>
              </a:buClr>
              <a:buSzPts val="2000"/>
              <a:buChar char="•"/>
            </a:pPr>
            <a:r>
              <a:rPr b="0" lang="fr-FR" sz="2000">
                <a:solidFill>
                  <a:schemeClr val="dk1"/>
                </a:solidFill>
              </a:rPr>
              <a:t>10-11 March 2026</a:t>
            </a:r>
            <a:endParaRPr b="0" sz="2000">
              <a:solidFill>
                <a:schemeClr val="dk1"/>
              </a:solidFill>
            </a:endParaRPr>
          </a:p>
          <a:p>
            <a:pPr indent="-317500" lvl="0" marL="342900" rtl="0" algn="l">
              <a:lnSpc>
                <a:spcPct val="100000"/>
              </a:lnSpc>
              <a:spcBef>
                <a:spcPts val="0"/>
              </a:spcBef>
              <a:spcAft>
                <a:spcPts val="0"/>
              </a:spcAft>
              <a:buClr>
                <a:schemeClr val="dk1"/>
              </a:buClr>
              <a:buSzPts val="2000"/>
              <a:buChar char="•"/>
            </a:pPr>
            <a:r>
              <a:rPr b="0" lang="fr-FR" sz="2000">
                <a:solidFill>
                  <a:schemeClr val="dk1"/>
                </a:solidFill>
              </a:rPr>
              <a:t>Cologne</a:t>
            </a:r>
            <a:endParaRPr b="0" sz="2000">
              <a:solidFill>
                <a:schemeClr val="dk1"/>
              </a:solidFill>
            </a:endParaRPr>
          </a:p>
          <a:p>
            <a:pPr indent="-317500" lvl="0" marL="342900" rtl="0" algn="l">
              <a:lnSpc>
                <a:spcPct val="100000"/>
              </a:lnSpc>
              <a:spcBef>
                <a:spcPts val="0"/>
              </a:spcBef>
              <a:spcAft>
                <a:spcPts val="0"/>
              </a:spcAft>
              <a:buClr>
                <a:schemeClr val="dk1"/>
              </a:buClr>
              <a:buSzPts val="2000"/>
              <a:buChar char="•"/>
            </a:pPr>
            <a:r>
              <a:rPr b="0" lang="fr-FR" sz="2000" u="sng">
                <a:solidFill>
                  <a:schemeClr val="hlink"/>
                </a:solidFill>
                <a:hlinkClick r:id="rId3"/>
              </a:rPr>
              <a:t>https://www.easa.europa.eu/en/newsroom-and-events/events/easa-part-21-workshop-and-certification-conference-2026</a:t>
            </a:r>
            <a:endParaRPr b="0" sz="2000">
              <a:solidFill>
                <a:schemeClr val="dk1"/>
              </a:solidFill>
            </a:endParaRPr>
          </a:p>
          <a:p>
            <a:pPr indent="-317500" lvl="0" marL="342900" rtl="0" algn="l">
              <a:lnSpc>
                <a:spcPct val="100000"/>
              </a:lnSpc>
              <a:spcBef>
                <a:spcPts val="0"/>
              </a:spcBef>
              <a:spcAft>
                <a:spcPts val="0"/>
              </a:spcAft>
              <a:buClr>
                <a:schemeClr val="dk1"/>
              </a:buClr>
              <a:buSzPts val="2000"/>
              <a:buChar char="•"/>
            </a:pPr>
            <a:r>
              <a:rPr b="0" lang="fr-FR" sz="2000">
                <a:solidFill>
                  <a:schemeClr val="dk1"/>
                </a:solidFill>
              </a:rPr>
              <a:t>DAY 1 — 10 March 2026: Part 21 Workshop - </a:t>
            </a:r>
            <a:r>
              <a:rPr b="0" lang="fr-FR" sz="2000" u="sng">
                <a:solidFill>
                  <a:schemeClr val="hlink"/>
                </a:solidFill>
                <a:hlinkClick r:id="rId4"/>
              </a:rPr>
              <a:t>Agenda</a:t>
            </a:r>
            <a:endParaRPr b="0" sz="2000">
              <a:solidFill>
                <a:schemeClr val="dk1"/>
              </a:solidFill>
            </a:endParaRPr>
          </a:p>
          <a:p>
            <a:pPr indent="-317500" lvl="0" marL="342900" rtl="0" algn="l">
              <a:lnSpc>
                <a:spcPct val="100000"/>
              </a:lnSpc>
              <a:spcBef>
                <a:spcPts val="0"/>
              </a:spcBef>
              <a:spcAft>
                <a:spcPts val="0"/>
              </a:spcAft>
              <a:buClr>
                <a:schemeClr val="dk1"/>
              </a:buClr>
              <a:buSzPts val="2000"/>
              <a:buChar char="•"/>
            </a:pPr>
            <a:r>
              <a:rPr b="0" lang="fr-FR" sz="2000">
                <a:solidFill>
                  <a:schemeClr val="dk1"/>
                </a:solidFill>
              </a:rPr>
              <a:t>DAY 2 — 11 March 2026: Certification Conference - </a:t>
            </a:r>
            <a:r>
              <a:rPr b="0" lang="fr-FR" sz="2000" u="sng">
                <a:solidFill>
                  <a:schemeClr val="hlink"/>
                </a:solidFill>
                <a:hlinkClick r:id="rId5"/>
              </a:rPr>
              <a:t>Agenda</a:t>
            </a:r>
            <a:endParaRPr b="0"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7"/>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Executive-Level Summit on Seat Qualification</a:t>
            </a:r>
            <a:endParaRPr/>
          </a:p>
        </p:txBody>
      </p:sp>
      <p:sp>
        <p:nvSpPr>
          <p:cNvPr id="95" name="Google Shape;95;p7"/>
          <p:cNvSpPr txBox="1"/>
          <p:nvPr>
            <p:ph idx="1" type="body"/>
          </p:nvPr>
        </p:nvSpPr>
        <p:spPr>
          <a:xfrm>
            <a:off x="503696" y="1124744"/>
            <a:ext cx="11040000" cy="4896544"/>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Executive level Summit on seat qualification to be held at EASA on 26th February</a:t>
            </a:r>
            <a:endParaRPr b="0" sz="2000">
              <a:solidFill>
                <a:schemeClr val="dk1"/>
              </a:solidFill>
            </a:endParaRPr>
          </a:p>
          <a:p>
            <a:pPr indent="-342900" lvl="0" marL="342900" rtl="0" algn="l">
              <a:lnSpc>
                <a:spcPct val="100000"/>
              </a:lnSpc>
              <a:spcBef>
                <a:spcPts val="400"/>
              </a:spcBef>
              <a:spcAft>
                <a:spcPts val="0"/>
              </a:spcAft>
              <a:buClr>
                <a:schemeClr val="dk1"/>
              </a:buClr>
              <a:buSzPts val="2000"/>
              <a:buChar char="•"/>
            </a:pPr>
            <a:r>
              <a:rPr b="0" lang="fr-FR" sz="2000" u="sng">
                <a:solidFill>
                  <a:schemeClr val="hlink"/>
                </a:solidFill>
                <a:hlinkClick r:id="rId3"/>
              </a:rPr>
              <a:t>Registration link</a:t>
            </a:r>
            <a:endParaRPr b="0" sz="2000">
              <a:solidFill>
                <a:schemeClr val="dk1"/>
              </a:solidFill>
            </a:endParaRPr>
          </a:p>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Participation at Executive level</a:t>
            </a:r>
            <a:endParaRPr b="0" sz="2000">
              <a:solidFill>
                <a:schemeClr val="dk1"/>
              </a:solidFill>
            </a:endParaRPr>
          </a:p>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Invitation letter:</a:t>
            </a:r>
            <a:endParaRPr b="0" sz="2000">
              <a:solidFill>
                <a:schemeClr val="dk1"/>
              </a:solidFill>
            </a:endParaRPr>
          </a:p>
          <a:p>
            <a:pPr indent="-355600" lvl="1" marL="914400" rtl="0" algn="l">
              <a:lnSpc>
                <a:spcPct val="100000"/>
              </a:lnSpc>
              <a:spcBef>
                <a:spcPts val="400"/>
              </a:spcBef>
              <a:spcAft>
                <a:spcPts val="0"/>
              </a:spcAft>
              <a:buClr>
                <a:schemeClr val="dk1"/>
              </a:buClr>
              <a:buSzPts val="2000"/>
              <a:buChar char="▪"/>
            </a:pPr>
            <a:r>
              <a:rPr i="1" lang="fr-FR"/>
              <a:t>“The aviation industry is currently facing significant challenges related to seat qualification.”</a:t>
            </a:r>
            <a:endParaRPr i="1"/>
          </a:p>
          <a:p>
            <a:pPr indent="-355600" lvl="1" marL="914400" rtl="0" algn="l">
              <a:lnSpc>
                <a:spcPct val="100000"/>
              </a:lnSpc>
              <a:spcBef>
                <a:spcPts val="400"/>
              </a:spcBef>
              <a:spcAft>
                <a:spcPts val="0"/>
              </a:spcAft>
              <a:buSzPts val="2000"/>
              <a:buChar char="▪"/>
            </a:pPr>
            <a:r>
              <a:rPr i="1" lang="fr-FR"/>
              <a:t>“This event aims at gathering aircraft manufacturers, airlines, seat installers, lessors, regulators, seat manufacturers and relevant major industry associations”</a:t>
            </a:r>
            <a:endParaRPr i="1"/>
          </a:p>
          <a:p>
            <a:pPr indent="-355600" lvl="1" marL="914400" rtl="0" algn="l">
              <a:lnSpc>
                <a:spcPct val="100000"/>
              </a:lnSpc>
              <a:spcBef>
                <a:spcPts val="400"/>
              </a:spcBef>
              <a:spcAft>
                <a:spcPts val="0"/>
              </a:spcAft>
              <a:buSzPts val="2000"/>
              <a:buChar char="▪"/>
            </a:pPr>
            <a:r>
              <a:rPr i="1" lang="fr-FR"/>
              <a:t>“The summit will aim to:</a:t>
            </a:r>
            <a:endParaRPr i="1"/>
          </a:p>
          <a:p>
            <a:pPr indent="-355600" lvl="2" marL="1371600" rtl="0" algn="l">
              <a:lnSpc>
                <a:spcPct val="100000"/>
              </a:lnSpc>
              <a:spcBef>
                <a:spcPts val="400"/>
              </a:spcBef>
              <a:spcAft>
                <a:spcPts val="0"/>
              </a:spcAft>
              <a:buSzPts val="2000"/>
              <a:buChar char="•"/>
            </a:pPr>
            <a:r>
              <a:rPr i="1" lang="fr-FR"/>
              <a:t>Align industry leaders and regulators on the challenges of seat qualification and clarify each stakeholder's role</a:t>
            </a:r>
            <a:endParaRPr i="1"/>
          </a:p>
          <a:p>
            <a:pPr indent="-355600" lvl="2" marL="1371600" rtl="0" algn="l">
              <a:lnSpc>
                <a:spcPct val="100000"/>
              </a:lnSpc>
              <a:spcBef>
                <a:spcPts val="400"/>
              </a:spcBef>
              <a:spcAft>
                <a:spcPts val="0"/>
              </a:spcAft>
              <a:buSzPts val="2000"/>
              <a:buChar char="•"/>
            </a:pPr>
            <a:r>
              <a:rPr i="1" lang="fr-FR"/>
              <a:t>Agree on actionable steps to avoid or address delays and ensure smoother seat development and certification processes</a:t>
            </a:r>
            <a:endParaRPr i="1"/>
          </a:p>
          <a:p>
            <a:pPr indent="-355600" lvl="2" marL="1371600" rtl="0" algn="l">
              <a:lnSpc>
                <a:spcPct val="100000"/>
              </a:lnSpc>
              <a:spcBef>
                <a:spcPts val="400"/>
              </a:spcBef>
              <a:spcAft>
                <a:spcPts val="0"/>
              </a:spcAft>
              <a:buSzPts val="2000"/>
              <a:buChar char="•"/>
            </a:pPr>
            <a:r>
              <a:rPr i="1" lang="fr-FR"/>
              <a:t>Develop collective solutions to reduce the burden on Industry and on certification authorities”</a:t>
            </a:r>
            <a:endParaRPr i="1"/>
          </a:p>
        </p:txBody>
      </p:sp>
      <p:sp>
        <p:nvSpPr>
          <p:cNvPr id="96" name="Google Shape;96;p7"/>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1400"/>
              <a:buNone/>
            </a:pPr>
            <a:r>
              <a:rPr lang="fr-FR"/>
              <a:t>AG.007</a:t>
            </a:r>
            <a:endParaRPr/>
          </a:p>
        </p:txBody>
      </p:sp>
      <p:sp>
        <p:nvSpPr>
          <p:cNvPr id="97" name="Google Shape;97;p7"/>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rtl="0" algn="r">
              <a:lnSpc>
                <a:spcPct val="100000"/>
              </a:lnSpc>
              <a:spcBef>
                <a:spcPts val="0"/>
              </a:spcBef>
              <a:spcAft>
                <a:spcPts val="0"/>
              </a:spcAft>
              <a:buSzPts val="1800"/>
              <a:buNone/>
            </a:pPr>
            <a:fld id="{00000000-1234-1234-1234-123412341234}" type="slidenum">
              <a:rPr lang="fr-FR"/>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1"/>
          <p:cNvSpPr txBox="1"/>
          <p:nvPr>
            <p:ph type="title"/>
          </p:nvPr>
        </p:nvSpPr>
        <p:spPr>
          <a:xfrm>
            <a:off x="480000" y="116632"/>
            <a:ext cx="11040000" cy="936104"/>
          </a:xfrm>
          <a:prstGeom prst="rect">
            <a:avLst/>
          </a:prstGeom>
          <a:noFill/>
          <a:ln>
            <a:noFill/>
          </a:ln>
        </p:spPr>
        <p:txBody>
          <a:bodyPr anchorCtr="0" anchor="ctr" bIns="0" lIns="0" spcFirstLastPara="1" rIns="0" wrap="square" tIns="0">
            <a:noAutofit/>
          </a:bodyPr>
          <a:lstStyle/>
          <a:p>
            <a:pPr indent="0" lvl="0" marL="0" rtl="0" algn="ctr">
              <a:lnSpc>
                <a:spcPct val="100000"/>
              </a:lnSpc>
              <a:spcBef>
                <a:spcPts val="0"/>
              </a:spcBef>
              <a:spcAft>
                <a:spcPts val="0"/>
              </a:spcAft>
              <a:buClr>
                <a:schemeClr val="dk2"/>
              </a:buClr>
              <a:buSzPts val="2800"/>
              <a:buFont typeface="Calibri"/>
              <a:buNone/>
            </a:pPr>
            <a:r>
              <a:rPr lang="fr-FR"/>
              <a:t>AOB</a:t>
            </a:r>
            <a:endParaRPr/>
          </a:p>
        </p:txBody>
      </p:sp>
      <p:sp>
        <p:nvSpPr>
          <p:cNvPr id="104" name="Google Shape;104;p11"/>
          <p:cNvSpPr txBox="1"/>
          <p:nvPr>
            <p:ph idx="11" type="ftr"/>
          </p:nvPr>
        </p:nvSpPr>
        <p:spPr>
          <a:xfrm>
            <a:off x="1775520" y="6404843"/>
            <a:ext cx="8640960" cy="36512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FFFF"/>
              </a:buClr>
              <a:buSzPts val="1200"/>
              <a:buFont typeface="Arial Black"/>
              <a:buNone/>
            </a:pPr>
            <a:r>
              <a:rPr b="1" i="0" lang="fr-FR" sz="1200" u="none" cap="none" strike="noStrike">
                <a:solidFill>
                  <a:srgbClr val="FFFFFF"/>
                </a:solidFill>
                <a:latin typeface="Arial Black"/>
                <a:ea typeface="Arial Black"/>
                <a:cs typeface="Arial Black"/>
                <a:sym typeface="Arial Black"/>
              </a:rPr>
              <a:t>AG.007</a:t>
            </a:r>
            <a:endParaRPr b="1" i="0" sz="1200" u="none" cap="none" strike="noStrike">
              <a:solidFill>
                <a:srgbClr val="FFFFFF"/>
              </a:solidFill>
              <a:latin typeface="Arial Black"/>
              <a:ea typeface="Arial Black"/>
              <a:cs typeface="Arial Black"/>
              <a:sym typeface="Arial Black"/>
            </a:endParaRPr>
          </a:p>
        </p:txBody>
      </p:sp>
      <p:sp>
        <p:nvSpPr>
          <p:cNvPr id="105" name="Google Shape;105;p11"/>
          <p:cNvSpPr txBox="1"/>
          <p:nvPr>
            <p:ph idx="12" type="sldNum"/>
          </p:nvPr>
        </p:nvSpPr>
        <p:spPr>
          <a:xfrm>
            <a:off x="10512491" y="6453337"/>
            <a:ext cx="960107" cy="268139"/>
          </a:xfrm>
          <a:prstGeom prst="rect">
            <a:avLst/>
          </a:prstGeom>
          <a:noFill/>
          <a:ln>
            <a:noFill/>
          </a:ln>
        </p:spPr>
        <p:txBody>
          <a:bodyPr anchorCtr="0" anchor="t" bIns="0" lIns="0" spcFirstLastPara="1" rIns="0" wrap="square" tIns="0">
            <a:noAutofit/>
          </a:bodyPr>
          <a:lstStyle/>
          <a:p>
            <a:pPr indent="0" lvl="0" marL="0" marR="0" rtl="0" algn="r">
              <a:lnSpc>
                <a:spcPct val="100000"/>
              </a:lnSpc>
              <a:spcBef>
                <a:spcPts val="0"/>
              </a:spcBef>
              <a:spcAft>
                <a:spcPts val="0"/>
              </a:spcAft>
              <a:buClr>
                <a:srgbClr val="FFFFFF"/>
              </a:buClr>
              <a:buSzPts val="1800"/>
              <a:buFont typeface="Calibri"/>
              <a:buNone/>
            </a:pPr>
            <a:fld id="{00000000-1234-1234-1234-123412341234}" type="slidenum">
              <a:rPr b="0" i="0" lang="fr-FR" sz="1800" u="none" cap="none" strike="noStrike">
                <a:solidFill>
                  <a:srgbClr val="FFFFFF"/>
                </a:solidFill>
                <a:latin typeface="Calibri"/>
                <a:ea typeface="Calibri"/>
                <a:cs typeface="Calibri"/>
                <a:sym typeface="Calibri"/>
              </a:rPr>
              <a:t>‹#›</a:t>
            </a:fld>
            <a:endParaRPr b="0" i="0" sz="1800" u="none" cap="none" strike="noStrike">
              <a:solidFill>
                <a:srgbClr val="FFFFFF"/>
              </a:solidFill>
              <a:latin typeface="Calibri"/>
              <a:ea typeface="Calibri"/>
              <a:cs typeface="Calibri"/>
              <a:sym typeface="Calibri"/>
            </a:endParaRPr>
          </a:p>
        </p:txBody>
      </p:sp>
      <p:sp>
        <p:nvSpPr>
          <p:cNvPr id="106" name="Google Shape;106;p11"/>
          <p:cNvSpPr txBox="1"/>
          <p:nvPr>
            <p:ph idx="1" type="body"/>
          </p:nvPr>
        </p:nvSpPr>
        <p:spPr>
          <a:xfrm>
            <a:off x="503696" y="1124744"/>
            <a:ext cx="11040000" cy="4896544"/>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2800"/>
              <a:buNone/>
            </a:pPr>
            <a:r>
              <a:rPr lang="fr-FR" sz="2800">
                <a:latin typeface="Calibri"/>
                <a:ea typeface="Calibri"/>
                <a:cs typeface="Calibri"/>
                <a:sym typeface="Calibri"/>
              </a:rPr>
              <a:t>Next meeting</a:t>
            </a:r>
            <a:endParaRPr/>
          </a:p>
          <a:p>
            <a:pPr indent="0" lvl="0" marL="0" rtl="0" algn="l">
              <a:lnSpc>
                <a:spcPct val="100000"/>
              </a:lnSpc>
              <a:spcBef>
                <a:spcPts val="400"/>
              </a:spcBef>
              <a:spcAft>
                <a:spcPts val="0"/>
              </a:spcAft>
              <a:buClr>
                <a:schemeClr val="dk2"/>
              </a:buClr>
              <a:buSzPts val="2000"/>
              <a:buNone/>
            </a:pPr>
            <a:r>
              <a:t/>
            </a:r>
            <a:endParaRPr b="0" sz="2000">
              <a:solidFill>
                <a:schemeClr val="dk1"/>
              </a:solidFill>
              <a:latin typeface="Calibri"/>
              <a:ea typeface="Calibri"/>
              <a:cs typeface="Calibri"/>
              <a:sym typeface="Calibri"/>
            </a:endParaRPr>
          </a:p>
          <a:p>
            <a:pPr indent="-342900" lvl="0" marL="342900" rtl="0" algn="l">
              <a:lnSpc>
                <a:spcPct val="100000"/>
              </a:lnSpc>
              <a:spcBef>
                <a:spcPts val="400"/>
              </a:spcBef>
              <a:spcAft>
                <a:spcPts val="0"/>
              </a:spcAft>
              <a:buClr>
                <a:schemeClr val="dk1"/>
              </a:buClr>
              <a:buSzPts val="2000"/>
              <a:buChar char="•"/>
            </a:pPr>
            <a:r>
              <a:rPr b="0" lang="fr-FR" sz="2000">
                <a:solidFill>
                  <a:schemeClr val="dk1"/>
                </a:solidFill>
              </a:rPr>
              <a:t>June 16, 2026 - 2-5 pm CET?</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Conception personnalisée">
  <a:themeElements>
    <a:clrScheme name="asd">
      <a:dk1>
        <a:srgbClr val="000000"/>
      </a:dk1>
      <a:lt1>
        <a:srgbClr val="FFFFFF"/>
      </a:lt1>
      <a:dk2>
        <a:srgbClr val="0072BB"/>
      </a:dk2>
      <a:lt2>
        <a:srgbClr val="EEECE1"/>
      </a:lt2>
      <a:accent1>
        <a:srgbClr val="0072BB"/>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2024-04-10T14:52:22Z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0x01010054003028D7B743C285652E359C69230E003DC566CD867888428A7FDC4A576090D5</vt:lpwstr>
  </property>
  <property fmtid="{D5CDD505-2E9C-101B-9397-08002B2CF9AE}" pid="3" name="_dlc_DocIdItemGuid">
    <vt:lpwstr>b2636704-707f-4428-8d60-beb9e73281a2</vt:lpwstr>
  </property>
  <property fmtid="{D5CDD505-2E9C-101B-9397-08002B2CF9AE}" pid="4" name="L2_AdvisoryBodies">
    <vt:lpwstr/>
  </property>
  <property fmtid="{D5CDD505-2E9C-101B-9397-08002B2CF9AE}" pid="5" name="L2_NameAviationDomain">
    <vt:lpwstr/>
  </property>
  <property fmtid="{D5CDD505-2E9C-101B-9397-08002B2CF9AE}" pid="6" name="L1_Taxonomy">
    <vt:lpwstr/>
  </property>
</Properties>
</file>